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6"/>
  </p:notesMasterIdLst>
  <p:sldIdLst>
    <p:sldId id="293" r:id="rId3"/>
    <p:sldId id="265" r:id="rId4"/>
    <p:sldId id="272" r:id="rId5"/>
    <p:sldId id="266" r:id="rId6"/>
    <p:sldId id="304" r:id="rId7"/>
    <p:sldId id="267" r:id="rId8"/>
    <p:sldId id="261" r:id="rId9"/>
    <p:sldId id="301" r:id="rId10"/>
    <p:sldId id="268" r:id="rId11"/>
    <p:sldId id="294" r:id="rId12"/>
    <p:sldId id="295" r:id="rId13"/>
    <p:sldId id="299" r:id="rId14"/>
    <p:sldId id="303" r:id="rId15"/>
    <p:sldId id="296" r:id="rId16"/>
    <p:sldId id="286" r:id="rId17"/>
    <p:sldId id="288" r:id="rId18"/>
    <p:sldId id="298" r:id="rId19"/>
    <p:sldId id="311" r:id="rId20"/>
    <p:sldId id="297" r:id="rId21"/>
    <p:sldId id="305" r:id="rId22"/>
    <p:sldId id="309" r:id="rId23"/>
    <p:sldId id="313" r:id="rId24"/>
    <p:sldId id="312" r:id="rId25"/>
  </p:sldIdLst>
  <p:sldSz cx="12192000" cy="6858000"/>
  <p:notesSz cx="6858000" cy="9144000"/>
  <p:defaultText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5757"/>
    <a:srgbClr val="FEFCFF"/>
    <a:srgbClr val="5271FF"/>
    <a:srgbClr val="00C2CB"/>
    <a:srgbClr val="F39B13"/>
    <a:srgbClr val="1D927D"/>
    <a:srgbClr val="C0382A"/>
    <a:srgbClr val="9933FF"/>
    <a:srgbClr val="FF7477"/>
    <a:srgbClr val="00C1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959" autoAdjust="0"/>
    <p:restoredTop sz="72749" autoAdjust="0"/>
  </p:normalViewPr>
  <p:slideViewPr>
    <p:cSldViewPr snapToGrid="0">
      <p:cViewPr varScale="1">
        <p:scale>
          <a:sx n="83" d="100"/>
          <a:sy n="83" d="100"/>
        </p:scale>
        <p:origin x="1446" y="9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presProps" Target="presProps.xml"/><Relationship Id="rId30"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EC97EA5-F67E-455C-8670-547CB445B699}"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endParaRPr lang="es-CL"/>
        </a:p>
      </dgm:t>
    </dgm:pt>
    <dgm:pt modelId="{4CEFF693-C229-4F45-8D8D-E99C7A82900B}">
      <dgm:prSet phldrT="[Texto]" custT="1"/>
      <dgm:spPr/>
      <dgm:t>
        <a:bodyPr/>
        <a:lstStyle/>
        <a:p>
          <a:r>
            <a:rPr lang="es-CL" sz="2400" dirty="0">
              <a:latin typeface="Segoe UI" panose="020B0502040204020203" pitchFamily="34" charset="0"/>
              <a:ea typeface="Roboto Light" panose="020B0604020202020204" charset="0"/>
              <a:cs typeface="Segoe UI" panose="020B0502040204020203" pitchFamily="34" charset="0"/>
            </a:rPr>
            <a:t>Desarrollar en nuestra red asistencial una cultura de Innovación para la generación de valor publico y calidad en la atención a usuarios y usuarias del SST.</a:t>
          </a:r>
        </a:p>
      </dgm:t>
    </dgm:pt>
    <dgm:pt modelId="{4463863F-B9AF-4F1E-8D3C-C314DB0FB023}" type="parTrans" cxnId="{30CA74AA-0E22-46EA-B56E-225CF05B0080}">
      <dgm:prSet/>
      <dgm:spPr/>
      <dgm:t>
        <a:bodyPr/>
        <a:lstStyle/>
        <a:p>
          <a:endParaRPr lang="es-CL">
            <a:latin typeface="Segoe UI" panose="020B0502040204020203" pitchFamily="34" charset="0"/>
            <a:cs typeface="Segoe UI" panose="020B0502040204020203" pitchFamily="34" charset="0"/>
          </a:endParaRPr>
        </a:p>
      </dgm:t>
    </dgm:pt>
    <dgm:pt modelId="{185D4085-9FF5-4A92-91F6-44E00CA32829}" type="sibTrans" cxnId="{30CA74AA-0E22-46EA-B56E-225CF05B0080}">
      <dgm:prSet/>
      <dgm:spPr/>
      <dgm:t>
        <a:bodyPr/>
        <a:lstStyle/>
        <a:p>
          <a:endParaRPr lang="es-CL">
            <a:latin typeface="Segoe UI" panose="020B0502040204020203" pitchFamily="34" charset="0"/>
            <a:cs typeface="Segoe UI" panose="020B0502040204020203" pitchFamily="34" charset="0"/>
          </a:endParaRPr>
        </a:p>
      </dgm:t>
    </dgm:pt>
    <dgm:pt modelId="{0DB8C111-6B5A-446F-A188-80E456DE13EF}">
      <dgm:prSet phldrT="[Texto]" custT="1"/>
      <dgm:spPr/>
      <dgm:t>
        <a:bodyPr/>
        <a:lstStyle/>
        <a:p>
          <a:r>
            <a:rPr lang="es-CL" sz="1600" dirty="0">
              <a:latin typeface="Segoe UI" panose="020B0502040204020203" pitchFamily="34" charset="0"/>
              <a:ea typeface="Roboto Light" panose="020B0604020202020204" charset="0"/>
              <a:cs typeface="Segoe UI" panose="020B0502040204020203" pitchFamily="34" charset="0"/>
            </a:rPr>
            <a:t>1. Desarrollo de una cultura de la Innovación</a:t>
          </a:r>
        </a:p>
      </dgm:t>
    </dgm:pt>
    <dgm:pt modelId="{4D8CEB70-3644-447F-AF2D-EEE8E63907BB}" type="parTrans" cxnId="{7DF31262-41D5-4E8E-A6EE-B32C637758FC}">
      <dgm:prSet/>
      <dgm:spPr/>
      <dgm:t>
        <a:bodyPr/>
        <a:lstStyle/>
        <a:p>
          <a:endParaRPr lang="es-CL">
            <a:latin typeface="Segoe UI" panose="020B0502040204020203" pitchFamily="34" charset="0"/>
            <a:cs typeface="Segoe UI" panose="020B0502040204020203" pitchFamily="34" charset="0"/>
          </a:endParaRPr>
        </a:p>
      </dgm:t>
    </dgm:pt>
    <dgm:pt modelId="{4826900C-ADFD-4D7F-B9FC-F7FAE03837DC}" type="sibTrans" cxnId="{7DF31262-41D5-4E8E-A6EE-B32C637758FC}">
      <dgm:prSet/>
      <dgm:spPr/>
      <dgm:t>
        <a:bodyPr/>
        <a:lstStyle/>
        <a:p>
          <a:endParaRPr lang="es-CL">
            <a:latin typeface="Segoe UI" panose="020B0502040204020203" pitchFamily="34" charset="0"/>
            <a:cs typeface="Segoe UI" panose="020B0502040204020203" pitchFamily="34" charset="0"/>
          </a:endParaRPr>
        </a:p>
      </dgm:t>
    </dgm:pt>
    <dgm:pt modelId="{D7E8D2EC-EA43-4C0B-B2A1-693E6C0E893A}">
      <dgm:prSet phldrT="[Texto]" custT="1"/>
      <dgm:spPr/>
      <dgm:t>
        <a:bodyPr/>
        <a:lstStyle/>
        <a:p>
          <a:r>
            <a:rPr lang="es-CL" sz="1400" dirty="0">
              <a:latin typeface="Segoe UI" panose="020B0502040204020203" pitchFamily="34" charset="0"/>
              <a:ea typeface="Roboto Light" panose="020B0604020202020204" charset="0"/>
              <a:cs typeface="Segoe UI" panose="020B0502040204020203" pitchFamily="34" charset="0"/>
            </a:rPr>
            <a:t>2. Desarrollo y Transversalización de los proyectos de innovación.</a:t>
          </a:r>
        </a:p>
      </dgm:t>
    </dgm:pt>
    <dgm:pt modelId="{C7334BAD-E2D6-4319-B518-871C744E91C5}" type="parTrans" cxnId="{1485596A-93EE-4375-9CE8-B18925C327E2}">
      <dgm:prSet/>
      <dgm:spPr/>
      <dgm:t>
        <a:bodyPr/>
        <a:lstStyle/>
        <a:p>
          <a:endParaRPr lang="es-CL">
            <a:latin typeface="Segoe UI" panose="020B0502040204020203" pitchFamily="34" charset="0"/>
            <a:cs typeface="Segoe UI" panose="020B0502040204020203" pitchFamily="34" charset="0"/>
          </a:endParaRPr>
        </a:p>
      </dgm:t>
    </dgm:pt>
    <dgm:pt modelId="{99FE5B9A-8331-40CD-BF96-42C42076A591}" type="sibTrans" cxnId="{1485596A-93EE-4375-9CE8-B18925C327E2}">
      <dgm:prSet/>
      <dgm:spPr/>
      <dgm:t>
        <a:bodyPr/>
        <a:lstStyle/>
        <a:p>
          <a:endParaRPr lang="es-CL">
            <a:latin typeface="Segoe UI" panose="020B0502040204020203" pitchFamily="34" charset="0"/>
            <a:cs typeface="Segoe UI" panose="020B0502040204020203" pitchFamily="34" charset="0"/>
          </a:endParaRPr>
        </a:p>
      </dgm:t>
    </dgm:pt>
    <dgm:pt modelId="{03579FB8-D6C9-4990-8693-A0FE715D511A}">
      <dgm:prSet phldrT="[Texto]" custT="1"/>
      <dgm:spPr/>
      <dgm:t>
        <a:bodyPr/>
        <a:lstStyle/>
        <a:p>
          <a:r>
            <a:rPr lang="es-CL" sz="1800" dirty="0">
              <a:latin typeface="Segoe UI" panose="020B0502040204020203" pitchFamily="34" charset="0"/>
              <a:ea typeface="Roboto Light" panose="020B0604020202020204" charset="0"/>
              <a:cs typeface="Segoe UI" panose="020B0502040204020203" pitchFamily="34" charset="0"/>
            </a:rPr>
            <a:t>3. Estructura y Procesos para la innovación</a:t>
          </a:r>
        </a:p>
      </dgm:t>
    </dgm:pt>
    <dgm:pt modelId="{A64B29C6-403B-40BE-A7B9-F73595CBEC31}" type="parTrans" cxnId="{59FAB3D2-0360-4506-BE27-60D73A5A5C6B}">
      <dgm:prSet/>
      <dgm:spPr/>
      <dgm:t>
        <a:bodyPr/>
        <a:lstStyle/>
        <a:p>
          <a:endParaRPr lang="es-CL">
            <a:latin typeface="Segoe UI" panose="020B0502040204020203" pitchFamily="34" charset="0"/>
            <a:cs typeface="Segoe UI" panose="020B0502040204020203" pitchFamily="34" charset="0"/>
          </a:endParaRPr>
        </a:p>
      </dgm:t>
    </dgm:pt>
    <dgm:pt modelId="{E9282C27-03B0-4E95-B4A9-6CD06AB336EF}" type="sibTrans" cxnId="{59FAB3D2-0360-4506-BE27-60D73A5A5C6B}">
      <dgm:prSet/>
      <dgm:spPr/>
      <dgm:t>
        <a:bodyPr/>
        <a:lstStyle/>
        <a:p>
          <a:endParaRPr lang="es-CL">
            <a:latin typeface="Segoe UI" panose="020B0502040204020203" pitchFamily="34" charset="0"/>
            <a:cs typeface="Segoe UI" panose="020B0502040204020203" pitchFamily="34" charset="0"/>
          </a:endParaRPr>
        </a:p>
      </dgm:t>
    </dgm:pt>
    <dgm:pt modelId="{9DE22AD1-207B-4675-A200-366FA93F3690}" type="pres">
      <dgm:prSet presAssocID="{3EC97EA5-F67E-455C-8670-547CB445B699}" presName="hierChild1" presStyleCnt="0">
        <dgm:presLayoutVars>
          <dgm:orgChart val="1"/>
          <dgm:chPref val="1"/>
          <dgm:dir/>
          <dgm:animOne val="branch"/>
          <dgm:animLvl val="lvl"/>
          <dgm:resizeHandles/>
        </dgm:presLayoutVars>
      </dgm:prSet>
      <dgm:spPr/>
    </dgm:pt>
    <dgm:pt modelId="{15C1D3D7-77D7-416D-B427-8F4099F27B48}" type="pres">
      <dgm:prSet presAssocID="{4CEFF693-C229-4F45-8D8D-E99C7A82900B}" presName="hierRoot1" presStyleCnt="0">
        <dgm:presLayoutVars>
          <dgm:hierBranch val="init"/>
        </dgm:presLayoutVars>
      </dgm:prSet>
      <dgm:spPr/>
    </dgm:pt>
    <dgm:pt modelId="{AA67E339-FED3-41B3-BB88-A0955699A792}" type="pres">
      <dgm:prSet presAssocID="{4CEFF693-C229-4F45-8D8D-E99C7A82900B}" presName="rootComposite1" presStyleCnt="0"/>
      <dgm:spPr/>
    </dgm:pt>
    <dgm:pt modelId="{B3F97F6F-6B92-4E0B-BCF8-ACF7CA27AD0E}" type="pres">
      <dgm:prSet presAssocID="{4CEFF693-C229-4F45-8D8D-E99C7A82900B}" presName="rootText1" presStyleLbl="node0" presStyleIdx="0" presStyleCnt="1" custScaleX="342046" custScaleY="120626" custLinFactY="-88726" custLinFactNeighborX="0" custLinFactNeighborY="-100000">
        <dgm:presLayoutVars>
          <dgm:chPref val="3"/>
        </dgm:presLayoutVars>
      </dgm:prSet>
      <dgm:spPr/>
    </dgm:pt>
    <dgm:pt modelId="{5678203E-572D-4B41-A713-30A102673281}" type="pres">
      <dgm:prSet presAssocID="{4CEFF693-C229-4F45-8D8D-E99C7A82900B}" presName="rootConnector1" presStyleLbl="node1" presStyleIdx="0" presStyleCnt="0"/>
      <dgm:spPr/>
    </dgm:pt>
    <dgm:pt modelId="{181FCFC4-8944-4164-A97B-3E0E4EF5E900}" type="pres">
      <dgm:prSet presAssocID="{4CEFF693-C229-4F45-8D8D-E99C7A82900B}" presName="hierChild2" presStyleCnt="0"/>
      <dgm:spPr/>
    </dgm:pt>
    <dgm:pt modelId="{4CB8E3F4-5D6C-4660-AC01-6FD0AE75C821}" type="pres">
      <dgm:prSet presAssocID="{4D8CEB70-3644-447F-AF2D-EEE8E63907BB}" presName="Name37" presStyleLbl="parChTrans1D2" presStyleIdx="0" presStyleCnt="3"/>
      <dgm:spPr/>
    </dgm:pt>
    <dgm:pt modelId="{59B84445-5AB3-42E1-9E74-F2D16B8DF821}" type="pres">
      <dgm:prSet presAssocID="{0DB8C111-6B5A-446F-A188-80E456DE13EF}" presName="hierRoot2" presStyleCnt="0">
        <dgm:presLayoutVars>
          <dgm:hierBranch val="init"/>
        </dgm:presLayoutVars>
      </dgm:prSet>
      <dgm:spPr/>
    </dgm:pt>
    <dgm:pt modelId="{3CB07F8B-3B3D-44FF-AC16-86DEE1AE26D2}" type="pres">
      <dgm:prSet presAssocID="{0DB8C111-6B5A-446F-A188-80E456DE13EF}" presName="rootComposite" presStyleCnt="0"/>
      <dgm:spPr/>
    </dgm:pt>
    <dgm:pt modelId="{68C8DBB2-7C47-47F2-AA18-E6D8B28FC18F}" type="pres">
      <dgm:prSet presAssocID="{0DB8C111-6B5A-446F-A188-80E456DE13EF}" presName="rootText" presStyleLbl="node2" presStyleIdx="0" presStyleCnt="3" custScaleY="77169" custLinFactNeighborX="-202" custLinFactNeighborY="76315">
        <dgm:presLayoutVars>
          <dgm:chPref val="3"/>
        </dgm:presLayoutVars>
      </dgm:prSet>
      <dgm:spPr/>
    </dgm:pt>
    <dgm:pt modelId="{A1C534F2-E8B7-4E1E-8C6E-CBE53728C831}" type="pres">
      <dgm:prSet presAssocID="{0DB8C111-6B5A-446F-A188-80E456DE13EF}" presName="rootConnector" presStyleLbl="node2" presStyleIdx="0" presStyleCnt="3"/>
      <dgm:spPr/>
    </dgm:pt>
    <dgm:pt modelId="{3F8AC142-AA00-4743-9538-9E80321C0C56}" type="pres">
      <dgm:prSet presAssocID="{0DB8C111-6B5A-446F-A188-80E456DE13EF}" presName="hierChild4" presStyleCnt="0"/>
      <dgm:spPr/>
    </dgm:pt>
    <dgm:pt modelId="{26303680-D02E-42C5-A648-6CE7D384C964}" type="pres">
      <dgm:prSet presAssocID="{0DB8C111-6B5A-446F-A188-80E456DE13EF}" presName="hierChild5" presStyleCnt="0"/>
      <dgm:spPr/>
    </dgm:pt>
    <dgm:pt modelId="{EDBD2917-66BA-4283-878C-0BB83D8B4694}" type="pres">
      <dgm:prSet presAssocID="{C7334BAD-E2D6-4319-B518-871C744E91C5}" presName="Name37" presStyleLbl="parChTrans1D2" presStyleIdx="1" presStyleCnt="3"/>
      <dgm:spPr/>
    </dgm:pt>
    <dgm:pt modelId="{FB158454-6A47-44DA-95AB-E0332C17EE0E}" type="pres">
      <dgm:prSet presAssocID="{D7E8D2EC-EA43-4C0B-B2A1-693E6C0E893A}" presName="hierRoot2" presStyleCnt="0">
        <dgm:presLayoutVars>
          <dgm:hierBranch val="init"/>
        </dgm:presLayoutVars>
      </dgm:prSet>
      <dgm:spPr/>
    </dgm:pt>
    <dgm:pt modelId="{20668E0B-0D1A-40C4-B858-377B766F6A93}" type="pres">
      <dgm:prSet presAssocID="{D7E8D2EC-EA43-4C0B-B2A1-693E6C0E893A}" presName="rootComposite" presStyleCnt="0"/>
      <dgm:spPr/>
    </dgm:pt>
    <dgm:pt modelId="{967E91F5-6128-4BA7-9160-CBBBC27CD29A}" type="pres">
      <dgm:prSet presAssocID="{D7E8D2EC-EA43-4C0B-B2A1-693E6C0E893A}" presName="rootText" presStyleLbl="node2" presStyleIdx="1" presStyleCnt="3" custScaleY="77169" custLinFactNeighborX="0" custLinFactNeighborY="76136">
        <dgm:presLayoutVars>
          <dgm:chPref val="3"/>
        </dgm:presLayoutVars>
      </dgm:prSet>
      <dgm:spPr/>
    </dgm:pt>
    <dgm:pt modelId="{35A71EE4-E18A-4F2F-BC59-CFA5C0B7AD0E}" type="pres">
      <dgm:prSet presAssocID="{D7E8D2EC-EA43-4C0B-B2A1-693E6C0E893A}" presName="rootConnector" presStyleLbl="node2" presStyleIdx="1" presStyleCnt="3"/>
      <dgm:spPr/>
    </dgm:pt>
    <dgm:pt modelId="{CF279B18-9CDE-4AF2-8EF5-40DD8D2FD6F4}" type="pres">
      <dgm:prSet presAssocID="{D7E8D2EC-EA43-4C0B-B2A1-693E6C0E893A}" presName="hierChild4" presStyleCnt="0"/>
      <dgm:spPr/>
    </dgm:pt>
    <dgm:pt modelId="{C7B08DCD-9945-4A68-93FD-CDCF53868728}" type="pres">
      <dgm:prSet presAssocID="{D7E8D2EC-EA43-4C0B-B2A1-693E6C0E893A}" presName="hierChild5" presStyleCnt="0"/>
      <dgm:spPr/>
    </dgm:pt>
    <dgm:pt modelId="{DE5501FE-76E9-4241-A179-29683600293B}" type="pres">
      <dgm:prSet presAssocID="{A64B29C6-403B-40BE-A7B9-F73595CBEC31}" presName="Name37" presStyleLbl="parChTrans1D2" presStyleIdx="2" presStyleCnt="3"/>
      <dgm:spPr/>
    </dgm:pt>
    <dgm:pt modelId="{6EEC3F1D-9FA6-46A6-AE2F-E3D637541BFF}" type="pres">
      <dgm:prSet presAssocID="{03579FB8-D6C9-4990-8693-A0FE715D511A}" presName="hierRoot2" presStyleCnt="0">
        <dgm:presLayoutVars>
          <dgm:hierBranch val="init"/>
        </dgm:presLayoutVars>
      </dgm:prSet>
      <dgm:spPr/>
    </dgm:pt>
    <dgm:pt modelId="{B9558E9E-B654-4033-9682-AD3B546CB0D8}" type="pres">
      <dgm:prSet presAssocID="{03579FB8-D6C9-4990-8693-A0FE715D511A}" presName="rootComposite" presStyleCnt="0"/>
      <dgm:spPr/>
    </dgm:pt>
    <dgm:pt modelId="{83383583-FC0C-447C-800E-8E1856C6356E}" type="pres">
      <dgm:prSet presAssocID="{03579FB8-D6C9-4990-8693-A0FE715D511A}" presName="rootText" presStyleLbl="node2" presStyleIdx="2" presStyleCnt="3" custScaleY="77169" custLinFactNeighborX="-1057" custLinFactNeighborY="76315">
        <dgm:presLayoutVars>
          <dgm:chPref val="3"/>
        </dgm:presLayoutVars>
      </dgm:prSet>
      <dgm:spPr/>
    </dgm:pt>
    <dgm:pt modelId="{730CF644-A37E-4CCB-9D95-C6B6B371C54D}" type="pres">
      <dgm:prSet presAssocID="{03579FB8-D6C9-4990-8693-A0FE715D511A}" presName="rootConnector" presStyleLbl="node2" presStyleIdx="2" presStyleCnt="3"/>
      <dgm:spPr/>
    </dgm:pt>
    <dgm:pt modelId="{8DE1F2B4-7282-4FA8-AF9D-BACC84317770}" type="pres">
      <dgm:prSet presAssocID="{03579FB8-D6C9-4990-8693-A0FE715D511A}" presName="hierChild4" presStyleCnt="0"/>
      <dgm:spPr/>
    </dgm:pt>
    <dgm:pt modelId="{D413CABD-F304-4968-9CC5-E755A240CEAD}" type="pres">
      <dgm:prSet presAssocID="{03579FB8-D6C9-4990-8693-A0FE715D511A}" presName="hierChild5" presStyleCnt="0"/>
      <dgm:spPr/>
    </dgm:pt>
    <dgm:pt modelId="{CC44CEA8-C5E1-4DB3-88DD-1601D89A4A2F}" type="pres">
      <dgm:prSet presAssocID="{4CEFF693-C229-4F45-8D8D-E99C7A82900B}" presName="hierChild3" presStyleCnt="0"/>
      <dgm:spPr/>
    </dgm:pt>
  </dgm:ptLst>
  <dgm:cxnLst>
    <dgm:cxn modelId="{33A08A1A-F52D-4E0E-9588-6BF766D72D7E}" type="presOf" srcId="{D7E8D2EC-EA43-4C0B-B2A1-693E6C0E893A}" destId="{967E91F5-6128-4BA7-9160-CBBBC27CD29A}" srcOrd="0" destOrd="0" presId="urn:microsoft.com/office/officeart/2005/8/layout/orgChart1"/>
    <dgm:cxn modelId="{50DEE91A-9551-414E-B2E2-24E340A49802}" type="presOf" srcId="{4CEFF693-C229-4F45-8D8D-E99C7A82900B}" destId="{5678203E-572D-4B41-A713-30A102673281}" srcOrd="1" destOrd="0" presId="urn:microsoft.com/office/officeart/2005/8/layout/orgChart1"/>
    <dgm:cxn modelId="{BD241222-ED72-4B8E-92C6-1FAFFC586902}" type="presOf" srcId="{4D8CEB70-3644-447F-AF2D-EEE8E63907BB}" destId="{4CB8E3F4-5D6C-4660-AC01-6FD0AE75C821}" srcOrd="0" destOrd="0" presId="urn:microsoft.com/office/officeart/2005/8/layout/orgChart1"/>
    <dgm:cxn modelId="{9BAEDB29-9BEC-4F3D-B732-344221A1E18F}" type="presOf" srcId="{0DB8C111-6B5A-446F-A188-80E456DE13EF}" destId="{68C8DBB2-7C47-47F2-AA18-E6D8B28FC18F}" srcOrd="0" destOrd="0" presId="urn:microsoft.com/office/officeart/2005/8/layout/orgChart1"/>
    <dgm:cxn modelId="{7DF31262-41D5-4E8E-A6EE-B32C637758FC}" srcId="{4CEFF693-C229-4F45-8D8D-E99C7A82900B}" destId="{0DB8C111-6B5A-446F-A188-80E456DE13EF}" srcOrd="0" destOrd="0" parTransId="{4D8CEB70-3644-447F-AF2D-EEE8E63907BB}" sibTransId="{4826900C-ADFD-4D7F-B9FC-F7FAE03837DC}"/>
    <dgm:cxn modelId="{C2EE5F42-A99B-40A1-8803-06D50CA42502}" type="presOf" srcId="{4CEFF693-C229-4F45-8D8D-E99C7A82900B}" destId="{B3F97F6F-6B92-4E0B-BCF8-ACF7CA27AD0E}" srcOrd="0" destOrd="0" presId="urn:microsoft.com/office/officeart/2005/8/layout/orgChart1"/>
    <dgm:cxn modelId="{1485596A-93EE-4375-9CE8-B18925C327E2}" srcId="{4CEFF693-C229-4F45-8D8D-E99C7A82900B}" destId="{D7E8D2EC-EA43-4C0B-B2A1-693E6C0E893A}" srcOrd="1" destOrd="0" parTransId="{C7334BAD-E2D6-4319-B518-871C744E91C5}" sibTransId="{99FE5B9A-8331-40CD-BF96-42C42076A591}"/>
    <dgm:cxn modelId="{F1AA4D6C-28DE-4C54-83CF-CEBFCB437B28}" type="presOf" srcId="{C7334BAD-E2D6-4319-B518-871C744E91C5}" destId="{EDBD2917-66BA-4283-878C-0BB83D8B4694}" srcOrd="0" destOrd="0" presId="urn:microsoft.com/office/officeart/2005/8/layout/orgChart1"/>
    <dgm:cxn modelId="{AEE2CA6C-263A-4923-9113-8F8B04B1C00A}" type="presOf" srcId="{3EC97EA5-F67E-455C-8670-547CB445B699}" destId="{9DE22AD1-207B-4675-A200-366FA93F3690}" srcOrd="0" destOrd="0" presId="urn:microsoft.com/office/officeart/2005/8/layout/orgChart1"/>
    <dgm:cxn modelId="{C0245A55-EF67-4273-93B2-6248005EEB41}" type="presOf" srcId="{03579FB8-D6C9-4990-8693-A0FE715D511A}" destId="{83383583-FC0C-447C-800E-8E1856C6356E}" srcOrd="0" destOrd="0" presId="urn:microsoft.com/office/officeart/2005/8/layout/orgChart1"/>
    <dgm:cxn modelId="{1A467890-9178-4185-83B0-051A31DC3E9F}" type="presOf" srcId="{A64B29C6-403B-40BE-A7B9-F73595CBEC31}" destId="{DE5501FE-76E9-4241-A179-29683600293B}" srcOrd="0" destOrd="0" presId="urn:microsoft.com/office/officeart/2005/8/layout/orgChart1"/>
    <dgm:cxn modelId="{09594D99-3119-443A-9337-0B9659452ED5}" type="presOf" srcId="{0DB8C111-6B5A-446F-A188-80E456DE13EF}" destId="{A1C534F2-E8B7-4E1E-8C6E-CBE53728C831}" srcOrd="1" destOrd="0" presId="urn:microsoft.com/office/officeart/2005/8/layout/orgChart1"/>
    <dgm:cxn modelId="{30CA74AA-0E22-46EA-B56E-225CF05B0080}" srcId="{3EC97EA5-F67E-455C-8670-547CB445B699}" destId="{4CEFF693-C229-4F45-8D8D-E99C7A82900B}" srcOrd="0" destOrd="0" parTransId="{4463863F-B9AF-4F1E-8D3C-C314DB0FB023}" sibTransId="{185D4085-9FF5-4A92-91F6-44E00CA32829}"/>
    <dgm:cxn modelId="{C86C77AF-E682-4410-9F56-A8DB468C51EC}" type="presOf" srcId="{03579FB8-D6C9-4990-8693-A0FE715D511A}" destId="{730CF644-A37E-4CCB-9D95-C6B6B371C54D}" srcOrd="1" destOrd="0" presId="urn:microsoft.com/office/officeart/2005/8/layout/orgChart1"/>
    <dgm:cxn modelId="{59FAB3D2-0360-4506-BE27-60D73A5A5C6B}" srcId="{4CEFF693-C229-4F45-8D8D-E99C7A82900B}" destId="{03579FB8-D6C9-4990-8693-A0FE715D511A}" srcOrd="2" destOrd="0" parTransId="{A64B29C6-403B-40BE-A7B9-F73595CBEC31}" sibTransId="{E9282C27-03B0-4E95-B4A9-6CD06AB336EF}"/>
    <dgm:cxn modelId="{E08727DA-76D6-4E49-BD04-BD6A801F18F2}" type="presOf" srcId="{D7E8D2EC-EA43-4C0B-B2A1-693E6C0E893A}" destId="{35A71EE4-E18A-4F2F-BC59-CFA5C0B7AD0E}" srcOrd="1" destOrd="0" presId="urn:microsoft.com/office/officeart/2005/8/layout/orgChart1"/>
    <dgm:cxn modelId="{3FE2ECD6-01AA-4D0D-8574-53C64AE50A77}" type="presParOf" srcId="{9DE22AD1-207B-4675-A200-366FA93F3690}" destId="{15C1D3D7-77D7-416D-B427-8F4099F27B48}" srcOrd="0" destOrd="0" presId="urn:microsoft.com/office/officeart/2005/8/layout/orgChart1"/>
    <dgm:cxn modelId="{DE2D6129-6793-4CB3-B706-41FB249BB75C}" type="presParOf" srcId="{15C1D3D7-77D7-416D-B427-8F4099F27B48}" destId="{AA67E339-FED3-41B3-BB88-A0955699A792}" srcOrd="0" destOrd="0" presId="urn:microsoft.com/office/officeart/2005/8/layout/orgChart1"/>
    <dgm:cxn modelId="{6B3B1082-551E-456E-9382-2A8A6F358F78}" type="presParOf" srcId="{AA67E339-FED3-41B3-BB88-A0955699A792}" destId="{B3F97F6F-6B92-4E0B-BCF8-ACF7CA27AD0E}" srcOrd="0" destOrd="0" presId="urn:microsoft.com/office/officeart/2005/8/layout/orgChart1"/>
    <dgm:cxn modelId="{EB7EDBCE-9499-42A8-8F72-6571D65FAAB3}" type="presParOf" srcId="{AA67E339-FED3-41B3-BB88-A0955699A792}" destId="{5678203E-572D-4B41-A713-30A102673281}" srcOrd="1" destOrd="0" presId="urn:microsoft.com/office/officeart/2005/8/layout/orgChart1"/>
    <dgm:cxn modelId="{F31AC460-36D9-40AD-921A-8773E3C53FDD}" type="presParOf" srcId="{15C1D3D7-77D7-416D-B427-8F4099F27B48}" destId="{181FCFC4-8944-4164-A97B-3E0E4EF5E900}" srcOrd="1" destOrd="0" presId="urn:microsoft.com/office/officeart/2005/8/layout/orgChart1"/>
    <dgm:cxn modelId="{179E3ED3-D45E-4B75-98DB-B224A4084278}" type="presParOf" srcId="{181FCFC4-8944-4164-A97B-3E0E4EF5E900}" destId="{4CB8E3F4-5D6C-4660-AC01-6FD0AE75C821}" srcOrd="0" destOrd="0" presId="urn:microsoft.com/office/officeart/2005/8/layout/orgChart1"/>
    <dgm:cxn modelId="{A70750A9-4081-478D-927E-ACFA0AC10BB2}" type="presParOf" srcId="{181FCFC4-8944-4164-A97B-3E0E4EF5E900}" destId="{59B84445-5AB3-42E1-9E74-F2D16B8DF821}" srcOrd="1" destOrd="0" presId="urn:microsoft.com/office/officeart/2005/8/layout/orgChart1"/>
    <dgm:cxn modelId="{D9C9390F-88D6-4E0C-9E83-11D43BA7195F}" type="presParOf" srcId="{59B84445-5AB3-42E1-9E74-F2D16B8DF821}" destId="{3CB07F8B-3B3D-44FF-AC16-86DEE1AE26D2}" srcOrd="0" destOrd="0" presId="urn:microsoft.com/office/officeart/2005/8/layout/orgChart1"/>
    <dgm:cxn modelId="{45557B2A-A854-432F-8D86-DCFC69684BA7}" type="presParOf" srcId="{3CB07F8B-3B3D-44FF-AC16-86DEE1AE26D2}" destId="{68C8DBB2-7C47-47F2-AA18-E6D8B28FC18F}" srcOrd="0" destOrd="0" presId="urn:microsoft.com/office/officeart/2005/8/layout/orgChart1"/>
    <dgm:cxn modelId="{9B71964E-AABD-4F12-BDC9-8D87988A72C7}" type="presParOf" srcId="{3CB07F8B-3B3D-44FF-AC16-86DEE1AE26D2}" destId="{A1C534F2-E8B7-4E1E-8C6E-CBE53728C831}" srcOrd="1" destOrd="0" presId="urn:microsoft.com/office/officeart/2005/8/layout/orgChart1"/>
    <dgm:cxn modelId="{DF9DF52B-56F5-4911-A66F-1EC26A1BE41A}" type="presParOf" srcId="{59B84445-5AB3-42E1-9E74-F2D16B8DF821}" destId="{3F8AC142-AA00-4743-9538-9E80321C0C56}" srcOrd="1" destOrd="0" presId="urn:microsoft.com/office/officeart/2005/8/layout/orgChart1"/>
    <dgm:cxn modelId="{4716EFB8-E9B7-4CF2-A0F4-B96A45A9DCC6}" type="presParOf" srcId="{59B84445-5AB3-42E1-9E74-F2D16B8DF821}" destId="{26303680-D02E-42C5-A648-6CE7D384C964}" srcOrd="2" destOrd="0" presId="urn:microsoft.com/office/officeart/2005/8/layout/orgChart1"/>
    <dgm:cxn modelId="{BAEF5BFB-8A9F-4535-910C-1EAA9362BDB1}" type="presParOf" srcId="{181FCFC4-8944-4164-A97B-3E0E4EF5E900}" destId="{EDBD2917-66BA-4283-878C-0BB83D8B4694}" srcOrd="2" destOrd="0" presId="urn:microsoft.com/office/officeart/2005/8/layout/orgChart1"/>
    <dgm:cxn modelId="{C84E6E4E-B43C-4D1E-90DA-DE267998C961}" type="presParOf" srcId="{181FCFC4-8944-4164-A97B-3E0E4EF5E900}" destId="{FB158454-6A47-44DA-95AB-E0332C17EE0E}" srcOrd="3" destOrd="0" presId="urn:microsoft.com/office/officeart/2005/8/layout/orgChart1"/>
    <dgm:cxn modelId="{5EAC701E-991D-41F5-9704-23DE43748436}" type="presParOf" srcId="{FB158454-6A47-44DA-95AB-E0332C17EE0E}" destId="{20668E0B-0D1A-40C4-B858-377B766F6A93}" srcOrd="0" destOrd="0" presId="urn:microsoft.com/office/officeart/2005/8/layout/orgChart1"/>
    <dgm:cxn modelId="{0D76E0F3-4AF5-4B2D-AED1-694A9EDAF7E6}" type="presParOf" srcId="{20668E0B-0D1A-40C4-B858-377B766F6A93}" destId="{967E91F5-6128-4BA7-9160-CBBBC27CD29A}" srcOrd="0" destOrd="0" presId="urn:microsoft.com/office/officeart/2005/8/layout/orgChart1"/>
    <dgm:cxn modelId="{9FDE240D-C81D-4588-8FE2-D850C7601B8B}" type="presParOf" srcId="{20668E0B-0D1A-40C4-B858-377B766F6A93}" destId="{35A71EE4-E18A-4F2F-BC59-CFA5C0B7AD0E}" srcOrd="1" destOrd="0" presId="urn:microsoft.com/office/officeart/2005/8/layout/orgChart1"/>
    <dgm:cxn modelId="{E689954C-9B12-4CC3-8EA5-2AAB47286463}" type="presParOf" srcId="{FB158454-6A47-44DA-95AB-E0332C17EE0E}" destId="{CF279B18-9CDE-4AF2-8EF5-40DD8D2FD6F4}" srcOrd="1" destOrd="0" presId="urn:microsoft.com/office/officeart/2005/8/layout/orgChart1"/>
    <dgm:cxn modelId="{4D6E1DB7-9406-4D57-9F14-105898253CF8}" type="presParOf" srcId="{FB158454-6A47-44DA-95AB-E0332C17EE0E}" destId="{C7B08DCD-9945-4A68-93FD-CDCF53868728}" srcOrd="2" destOrd="0" presId="urn:microsoft.com/office/officeart/2005/8/layout/orgChart1"/>
    <dgm:cxn modelId="{DA3C320E-3362-4B51-BB5F-278D5F89311E}" type="presParOf" srcId="{181FCFC4-8944-4164-A97B-3E0E4EF5E900}" destId="{DE5501FE-76E9-4241-A179-29683600293B}" srcOrd="4" destOrd="0" presId="urn:microsoft.com/office/officeart/2005/8/layout/orgChart1"/>
    <dgm:cxn modelId="{8FF07509-E566-4A43-9613-5C1677E335A3}" type="presParOf" srcId="{181FCFC4-8944-4164-A97B-3E0E4EF5E900}" destId="{6EEC3F1D-9FA6-46A6-AE2F-E3D637541BFF}" srcOrd="5" destOrd="0" presId="urn:microsoft.com/office/officeart/2005/8/layout/orgChart1"/>
    <dgm:cxn modelId="{6A69B38E-8C71-446F-A948-11C5B153C71C}" type="presParOf" srcId="{6EEC3F1D-9FA6-46A6-AE2F-E3D637541BFF}" destId="{B9558E9E-B654-4033-9682-AD3B546CB0D8}" srcOrd="0" destOrd="0" presId="urn:microsoft.com/office/officeart/2005/8/layout/orgChart1"/>
    <dgm:cxn modelId="{C8E626D3-946A-4A58-B89A-1532649130A0}" type="presParOf" srcId="{B9558E9E-B654-4033-9682-AD3B546CB0D8}" destId="{83383583-FC0C-447C-800E-8E1856C6356E}" srcOrd="0" destOrd="0" presId="urn:microsoft.com/office/officeart/2005/8/layout/orgChart1"/>
    <dgm:cxn modelId="{B04FA2F4-7F68-406D-A946-0920D6C745BF}" type="presParOf" srcId="{B9558E9E-B654-4033-9682-AD3B546CB0D8}" destId="{730CF644-A37E-4CCB-9D95-C6B6B371C54D}" srcOrd="1" destOrd="0" presId="urn:microsoft.com/office/officeart/2005/8/layout/orgChart1"/>
    <dgm:cxn modelId="{6B47240D-7658-4050-BAE7-C870443C0764}" type="presParOf" srcId="{6EEC3F1D-9FA6-46A6-AE2F-E3D637541BFF}" destId="{8DE1F2B4-7282-4FA8-AF9D-BACC84317770}" srcOrd="1" destOrd="0" presId="urn:microsoft.com/office/officeart/2005/8/layout/orgChart1"/>
    <dgm:cxn modelId="{1D72B143-ACF8-46C6-8128-23FE6BD339DA}" type="presParOf" srcId="{6EEC3F1D-9FA6-46A6-AE2F-E3D637541BFF}" destId="{D413CABD-F304-4968-9CC5-E755A240CEAD}" srcOrd="2" destOrd="0" presId="urn:microsoft.com/office/officeart/2005/8/layout/orgChart1"/>
    <dgm:cxn modelId="{39D6B336-ADF9-4CE3-984E-33ADC2CD906F}" type="presParOf" srcId="{15C1D3D7-77D7-416D-B427-8F4099F27B48}" destId="{CC44CEA8-C5E1-4DB3-88DD-1601D89A4A2F}" srcOrd="2" destOrd="0" presId="urn:microsoft.com/office/officeart/2005/8/layout/orgChar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BAC3CB5-73C1-4C93-9329-1322A7F7C160}" type="doc">
      <dgm:prSet loTypeId="urn:microsoft.com/office/officeart/2005/8/layout/bProcess3" loCatId="process" qsTypeId="urn:microsoft.com/office/officeart/2005/8/quickstyle/simple1" qsCatId="simple" csTypeId="urn:microsoft.com/office/officeart/2005/8/colors/accent1_2" csCatId="accent1" phldr="1"/>
      <dgm:spPr/>
      <dgm:t>
        <a:bodyPr/>
        <a:lstStyle/>
        <a:p>
          <a:endParaRPr lang="es-CL"/>
        </a:p>
      </dgm:t>
    </dgm:pt>
    <dgm:pt modelId="{675B54E9-EBAE-497E-B1AE-086E34EE2EAA}">
      <dgm:prSet phldrT="[Texto]" custT="1"/>
      <dgm:spPr>
        <a:solidFill>
          <a:srgbClr val="002060"/>
        </a:solidFill>
      </dgm:spPr>
      <dgm:t>
        <a:bodyPr/>
        <a:lstStyle/>
        <a:p>
          <a:r>
            <a:rPr lang="es-CL" sz="2000" dirty="0">
              <a:latin typeface="Segoe UI Semibold" panose="020B0702040204020203" pitchFamily="34" charset="0"/>
              <a:cs typeface="Segoe UI Semibold" panose="020B0702040204020203" pitchFamily="34" charset="0"/>
            </a:rPr>
            <a:t>7 equipos</a:t>
          </a:r>
        </a:p>
        <a:p>
          <a:r>
            <a:rPr lang="es-CL" sz="2000" dirty="0">
              <a:latin typeface="Segoe UI Semibold" panose="020B0702040204020203" pitchFamily="34" charset="0"/>
              <a:cs typeface="Segoe UI Semibold" panose="020B0702040204020203" pitchFamily="34" charset="0"/>
            </a:rPr>
            <a:t>30 </a:t>
          </a:r>
          <a:r>
            <a:rPr lang="es-CL" sz="2000" dirty="0" err="1">
              <a:latin typeface="Segoe UI Semibold" panose="020B0702040204020203" pitchFamily="34" charset="0"/>
              <a:cs typeface="Segoe UI Semibold" panose="020B0702040204020203" pitchFamily="34" charset="0"/>
            </a:rPr>
            <a:t>funcionari@s</a:t>
          </a:r>
          <a:endParaRPr lang="es-CL" sz="2000" dirty="0">
            <a:latin typeface="Segoe UI Semibold" panose="020B0702040204020203" pitchFamily="34" charset="0"/>
            <a:cs typeface="Segoe UI Semibold" panose="020B0702040204020203" pitchFamily="34" charset="0"/>
          </a:endParaRPr>
        </a:p>
      </dgm:t>
    </dgm:pt>
    <dgm:pt modelId="{42F8A4E2-DFC1-4719-B6BD-5AA06ADEDEFB}" type="parTrans" cxnId="{0318D870-CD45-402A-938D-CE360FBBE7B4}">
      <dgm:prSet/>
      <dgm:spPr/>
      <dgm:t>
        <a:bodyPr/>
        <a:lstStyle/>
        <a:p>
          <a:endParaRPr lang="es-CL" sz="2400">
            <a:latin typeface="Segoe UI Semibold" panose="020B0702040204020203" pitchFamily="34" charset="0"/>
            <a:cs typeface="Segoe UI Semibold" panose="020B0702040204020203" pitchFamily="34" charset="0"/>
          </a:endParaRPr>
        </a:p>
      </dgm:t>
    </dgm:pt>
    <dgm:pt modelId="{F405ADD1-FE4F-4C9F-8899-E22482769038}" type="sibTrans" cxnId="{0318D870-CD45-402A-938D-CE360FBBE7B4}">
      <dgm:prSet custT="1"/>
      <dgm:spPr>
        <a:ln>
          <a:solidFill>
            <a:schemeClr val="tx1"/>
          </a:solidFill>
        </a:ln>
      </dgm:spPr>
      <dgm:t>
        <a:bodyPr/>
        <a:lstStyle/>
        <a:p>
          <a:endParaRPr lang="es-CL" sz="700">
            <a:latin typeface="Segoe UI Semibold" panose="020B0702040204020203" pitchFamily="34" charset="0"/>
            <a:cs typeface="Segoe UI Semibold" panose="020B0702040204020203" pitchFamily="34" charset="0"/>
          </a:endParaRPr>
        </a:p>
      </dgm:t>
    </dgm:pt>
    <dgm:pt modelId="{CB187B91-CDE4-4D89-B977-DAA08593D9EB}">
      <dgm:prSet phldrT="[Texto]" custT="1"/>
      <dgm:spPr>
        <a:solidFill>
          <a:srgbClr val="002060"/>
        </a:solidFill>
      </dgm:spPr>
      <dgm:t>
        <a:bodyPr/>
        <a:lstStyle/>
        <a:p>
          <a:r>
            <a:rPr lang="es-CL" sz="2000" dirty="0">
              <a:latin typeface="Segoe UI Semibold" panose="020B0702040204020203" pitchFamily="34" charset="0"/>
              <a:cs typeface="Segoe UI Semibold" panose="020B0702040204020203" pitchFamily="34" charset="0"/>
            </a:rPr>
            <a:t>Proyectos con soluciones identificadas</a:t>
          </a:r>
        </a:p>
      </dgm:t>
    </dgm:pt>
    <dgm:pt modelId="{7690C133-8DD5-41A8-ACE0-E4804ECB1EBE}" type="parTrans" cxnId="{05B3FBFC-6B4A-4BEC-AAF7-769068B881A6}">
      <dgm:prSet/>
      <dgm:spPr/>
      <dgm:t>
        <a:bodyPr/>
        <a:lstStyle/>
        <a:p>
          <a:endParaRPr lang="es-CL" sz="2400">
            <a:latin typeface="Segoe UI Semibold" panose="020B0702040204020203" pitchFamily="34" charset="0"/>
            <a:cs typeface="Segoe UI Semibold" panose="020B0702040204020203" pitchFamily="34" charset="0"/>
          </a:endParaRPr>
        </a:p>
      </dgm:t>
    </dgm:pt>
    <dgm:pt modelId="{01E8CDC2-F3F8-47B4-A4B3-BFED7EF92703}" type="sibTrans" cxnId="{05B3FBFC-6B4A-4BEC-AAF7-769068B881A6}">
      <dgm:prSet custT="1"/>
      <dgm:spPr>
        <a:ln>
          <a:solidFill>
            <a:schemeClr val="tx1"/>
          </a:solidFill>
        </a:ln>
      </dgm:spPr>
      <dgm:t>
        <a:bodyPr/>
        <a:lstStyle/>
        <a:p>
          <a:endParaRPr lang="es-CL" sz="700">
            <a:latin typeface="Segoe UI Semibold" panose="020B0702040204020203" pitchFamily="34" charset="0"/>
            <a:cs typeface="Segoe UI Semibold" panose="020B0702040204020203" pitchFamily="34" charset="0"/>
          </a:endParaRPr>
        </a:p>
      </dgm:t>
    </dgm:pt>
    <dgm:pt modelId="{0E7483BA-B9A7-45C3-B20A-32D4BE28F99B}">
      <dgm:prSet phldrT="[Texto]" custT="1"/>
      <dgm:spPr>
        <a:solidFill>
          <a:srgbClr val="002060"/>
        </a:solidFill>
      </dgm:spPr>
      <dgm:t>
        <a:bodyPr/>
        <a:lstStyle/>
        <a:p>
          <a:r>
            <a:rPr lang="es-CL" sz="2000" dirty="0">
              <a:latin typeface="Segoe UI Semibold" panose="020B0702040204020203" pitchFamily="34" charset="0"/>
              <a:cs typeface="Segoe UI Semibold" panose="020B0702040204020203" pitchFamily="34" charset="0"/>
            </a:rPr>
            <a:t>Equipos motivados a implementar</a:t>
          </a:r>
        </a:p>
      </dgm:t>
    </dgm:pt>
    <dgm:pt modelId="{4398A2DF-27C7-4BC8-ABD5-CED00DC4CB1D}" type="parTrans" cxnId="{1E145415-E2A5-4FB6-B7BE-5B4814B17F4A}">
      <dgm:prSet/>
      <dgm:spPr/>
      <dgm:t>
        <a:bodyPr/>
        <a:lstStyle/>
        <a:p>
          <a:endParaRPr lang="es-CL" sz="2400">
            <a:latin typeface="Segoe UI Semibold" panose="020B0702040204020203" pitchFamily="34" charset="0"/>
            <a:cs typeface="Segoe UI Semibold" panose="020B0702040204020203" pitchFamily="34" charset="0"/>
          </a:endParaRPr>
        </a:p>
      </dgm:t>
    </dgm:pt>
    <dgm:pt modelId="{0AE8411E-7103-4E28-A3C7-FBB89BB70C6C}" type="sibTrans" cxnId="{1E145415-E2A5-4FB6-B7BE-5B4814B17F4A}">
      <dgm:prSet custT="1"/>
      <dgm:spPr>
        <a:ln>
          <a:solidFill>
            <a:schemeClr val="tx1"/>
          </a:solidFill>
        </a:ln>
      </dgm:spPr>
      <dgm:t>
        <a:bodyPr/>
        <a:lstStyle/>
        <a:p>
          <a:endParaRPr lang="es-CL" sz="700">
            <a:latin typeface="Segoe UI Semibold" panose="020B0702040204020203" pitchFamily="34" charset="0"/>
            <a:cs typeface="Segoe UI Semibold" panose="020B0702040204020203" pitchFamily="34" charset="0"/>
          </a:endParaRPr>
        </a:p>
      </dgm:t>
    </dgm:pt>
    <dgm:pt modelId="{0E1693F7-E4AF-48D5-BFA8-07EC079A53C6}">
      <dgm:prSet phldrT="[Texto]" custT="1"/>
      <dgm:spPr>
        <a:solidFill>
          <a:srgbClr val="002060"/>
        </a:solidFill>
      </dgm:spPr>
      <dgm:t>
        <a:bodyPr/>
        <a:lstStyle/>
        <a:p>
          <a:r>
            <a:rPr lang="es-CL" sz="2400" dirty="0">
              <a:latin typeface="Segoe UI Semibold" panose="020B0702040204020203" pitchFamily="34" charset="0"/>
              <a:cs typeface="Segoe UI Semibold" panose="020B0702040204020203" pitchFamily="34" charset="0"/>
            </a:rPr>
            <a:t>Acompañamiento en implementación de soluciones</a:t>
          </a:r>
        </a:p>
      </dgm:t>
    </dgm:pt>
    <dgm:pt modelId="{F1276079-DDDE-4C43-AC2F-EF04CB20C483}" type="parTrans" cxnId="{64A840EA-DE42-4BDF-80AE-C1B3ED92EE68}">
      <dgm:prSet/>
      <dgm:spPr/>
      <dgm:t>
        <a:bodyPr/>
        <a:lstStyle/>
        <a:p>
          <a:endParaRPr lang="es-CL" sz="2400">
            <a:latin typeface="Segoe UI Semibold" panose="020B0702040204020203" pitchFamily="34" charset="0"/>
            <a:cs typeface="Segoe UI Semibold" panose="020B0702040204020203" pitchFamily="34" charset="0"/>
          </a:endParaRPr>
        </a:p>
      </dgm:t>
    </dgm:pt>
    <dgm:pt modelId="{6A02C413-94A3-42E0-8829-88953B4738F8}" type="sibTrans" cxnId="{64A840EA-DE42-4BDF-80AE-C1B3ED92EE68}">
      <dgm:prSet/>
      <dgm:spPr/>
      <dgm:t>
        <a:bodyPr/>
        <a:lstStyle/>
        <a:p>
          <a:endParaRPr lang="es-CL" sz="2400">
            <a:latin typeface="Segoe UI Semibold" panose="020B0702040204020203" pitchFamily="34" charset="0"/>
            <a:cs typeface="Segoe UI Semibold" panose="020B0702040204020203" pitchFamily="34" charset="0"/>
          </a:endParaRPr>
        </a:p>
      </dgm:t>
    </dgm:pt>
    <dgm:pt modelId="{2F14BBD4-FA65-458A-8875-8BDC17D68BE6}" type="pres">
      <dgm:prSet presAssocID="{2BAC3CB5-73C1-4C93-9329-1322A7F7C160}" presName="Name0" presStyleCnt="0">
        <dgm:presLayoutVars>
          <dgm:dir/>
          <dgm:resizeHandles val="exact"/>
        </dgm:presLayoutVars>
      </dgm:prSet>
      <dgm:spPr/>
    </dgm:pt>
    <dgm:pt modelId="{19AD2B4E-97BF-484E-B780-9B1EF0F00994}" type="pres">
      <dgm:prSet presAssocID="{675B54E9-EBAE-497E-B1AE-086E34EE2EAA}" presName="node" presStyleLbl="node1" presStyleIdx="0" presStyleCnt="4">
        <dgm:presLayoutVars>
          <dgm:bulletEnabled val="1"/>
        </dgm:presLayoutVars>
      </dgm:prSet>
      <dgm:spPr/>
    </dgm:pt>
    <dgm:pt modelId="{78511942-C594-4D22-AEFA-D0D97EAE17CB}" type="pres">
      <dgm:prSet presAssocID="{F405ADD1-FE4F-4C9F-8899-E22482769038}" presName="sibTrans" presStyleLbl="sibTrans1D1" presStyleIdx="0" presStyleCnt="3"/>
      <dgm:spPr/>
    </dgm:pt>
    <dgm:pt modelId="{899EFC99-095A-4892-9B7E-E5242E2FA240}" type="pres">
      <dgm:prSet presAssocID="{F405ADD1-FE4F-4C9F-8899-E22482769038}" presName="connectorText" presStyleLbl="sibTrans1D1" presStyleIdx="0" presStyleCnt="3"/>
      <dgm:spPr/>
    </dgm:pt>
    <dgm:pt modelId="{A536BD5F-826D-4805-84CF-E857C251B222}" type="pres">
      <dgm:prSet presAssocID="{CB187B91-CDE4-4D89-B977-DAA08593D9EB}" presName="node" presStyleLbl="node1" presStyleIdx="1" presStyleCnt="4">
        <dgm:presLayoutVars>
          <dgm:bulletEnabled val="1"/>
        </dgm:presLayoutVars>
      </dgm:prSet>
      <dgm:spPr/>
    </dgm:pt>
    <dgm:pt modelId="{32DA4141-5763-4CCD-8D08-DB1E6414EED8}" type="pres">
      <dgm:prSet presAssocID="{01E8CDC2-F3F8-47B4-A4B3-BFED7EF92703}" presName="sibTrans" presStyleLbl="sibTrans1D1" presStyleIdx="1" presStyleCnt="3"/>
      <dgm:spPr/>
    </dgm:pt>
    <dgm:pt modelId="{FB520C37-6CEF-491B-AF59-A60C69F86B1E}" type="pres">
      <dgm:prSet presAssocID="{01E8CDC2-F3F8-47B4-A4B3-BFED7EF92703}" presName="connectorText" presStyleLbl="sibTrans1D1" presStyleIdx="1" presStyleCnt="3"/>
      <dgm:spPr/>
    </dgm:pt>
    <dgm:pt modelId="{57B70613-2E40-4CA3-BAC7-D9F8685BFE6B}" type="pres">
      <dgm:prSet presAssocID="{0E7483BA-B9A7-45C3-B20A-32D4BE28F99B}" presName="node" presStyleLbl="node1" presStyleIdx="2" presStyleCnt="4">
        <dgm:presLayoutVars>
          <dgm:bulletEnabled val="1"/>
        </dgm:presLayoutVars>
      </dgm:prSet>
      <dgm:spPr/>
    </dgm:pt>
    <dgm:pt modelId="{D8958C6E-0BA2-413F-88C0-ED833563AF73}" type="pres">
      <dgm:prSet presAssocID="{0AE8411E-7103-4E28-A3C7-FBB89BB70C6C}" presName="sibTrans" presStyleLbl="sibTrans1D1" presStyleIdx="2" presStyleCnt="3"/>
      <dgm:spPr/>
    </dgm:pt>
    <dgm:pt modelId="{C2B47506-068B-44C1-8CFC-5230D47F0F11}" type="pres">
      <dgm:prSet presAssocID="{0AE8411E-7103-4E28-A3C7-FBB89BB70C6C}" presName="connectorText" presStyleLbl="sibTrans1D1" presStyleIdx="2" presStyleCnt="3"/>
      <dgm:spPr/>
    </dgm:pt>
    <dgm:pt modelId="{B99C8B0C-4A73-4EA4-80AA-EC423F3E0B27}" type="pres">
      <dgm:prSet presAssocID="{0E1693F7-E4AF-48D5-BFA8-07EC079A53C6}" presName="node" presStyleLbl="node1" presStyleIdx="3" presStyleCnt="4" custScaleX="152132" custScaleY="167985">
        <dgm:presLayoutVars>
          <dgm:bulletEnabled val="1"/>
        </dgm:presLayoutVars>
      </dgm:prSet>
      <dgm:spPr/>
    </dgm:pt>
  </dgm:ptLst>
  <dgm:cxnLst>
    <dgm:cxn modelId="{4E027004-E7A1-436D-9D9E-5100457ED37E}" type="presOf" srcId="{2BAC3CB5-73C1-4C93-9329-1322A7F7C160}" destId="{2F14BBD4-FA65-458A-8875-8BDC17D68BE6}" srcOrd="0" destOrd="0" presId="urn:microsoft.com/office/officeart/2005/8/layout/bProcess3"/>
    <dgm:cxn modelId="{06674508-E69E-4358-8FC6-3983FC852B29}" type="presOf" srcId="{0E1693F7-E4AF-48D5-BFA8-07EC079A53C6}" destId="{B99C8B0C-4A73-4EA4-80AA-EC423F3E0B27}" srcOrd="0" destOrd="0" presId="urn:microsoft.com/office/officeart/2005/8/layout/bProcess3"/>
    <dgm:cxn modelId="{1E145415-E2A5-4FB6-B7BE-5B4814B17F4A}" srcId="{2BAC3CB5-73C1-4C93-9329-1322A7F7C160}" destId="{0E7483BA-B9A7-45C3-B20A-32D4BE28F99B}" srcOrd="2" destOrd="0" parTransId="{4398A2DF-27C7-4BC8-ABD5-CED00DC4CB1D}" sibTransId="{0AE8411E-7103-4E28-A3C7-FBB89BB70C6C}"/>
    <dgm:cxn modelId="{4E206A26-C603-4058-9B67-E0749DD50AD1}" type="presOf" srcId="{0E7483BA-B9A7-45C3-B20A-32D4BE28F99B}" destId="{57B70613-2E40-4CA3-BAC7-D9F8685BFE6B}" srcOrd="0" destOrd="0" presId="urn:microsoft.com/office/officeart/2005/8/layout/bProcess3"/>
    <dgm:cxn modelId="{0318D870-CD45-402A-938D-CE360FBBE7B4}" srcId="{2BAC3CB5-73C1-4C93-9329-1322A7F7C160}" destId="{675B54E9-EBAE-497E-B1AE-086E34EE2EAA}" srcOrd="0" destOrd="0" parTransId="{42F8A4E2-DFC1-4719-B6BD-5AA06ADEDEFB}" sibTransId="{F405ADD1-FE4F-4C9F-8899-E22482769038}"/>
    <dgm:cxn modelId="{71F6398A-79B8-40E9-BBF2-98B789FC11A6}" type="presOf" srcId="{F405ADD1-FE4F-4C9F-8899-E22482769038}" destId="{899EFC99-095A-4892-9B7E-E5242E2FA240}" srcOrd="1" destOrd="0" presId="urn:microsoft.com/office/officeart/2005/8/layout/bProcess3"/>
    <dgm:cxn modelId="{CADFBD95-A5BF-4AC4-B5B2-AC97305D4CDD}" type="presOf" srcId="{01E8CDC2-F3F8-47B4-A4B3-BFED7EF92703}" destId="{FB520C37-6CEF-491B-AF59-A60C69F86B1E}" srcOrd="1" destOrd="0" presId="urn:microsoft.com/office/officeart/2005/8/layout/bProcess3"/>
    <dgm:cxn modelId="{2D99049B-97E6-48AC-863B-D8CEDE2BC34A}" type="presOf" srcId="{01E8CDC2-F3F8-47B4-A4B3-BFED7EF92703}" destId="{32DA4141-5763-4CCD-8D08-DB1E6414EED8}" srcOrd="0" destOrd="0" presId="urn:microsoft.com/office/officeart/2005/8/layout/bProcess3"/>
    <dgm:cxn modelId="{FF447C9B-BF15-4F96-92AB-A43467833207}" type="presOf" srcId="{F405ADD1-FE4F-4C9F-8899-E22482769038}" destId="{78511942-C594-4D22-AEFA-D0D97EAE17CB}" srcOrd="0" destOrd="0" presId="urn:microsoft.com/office/officeart/2005/8/layout/bProcess3"/>
    <dgm:cxn modelId="{C59464D5-C7AD-4636-8F2B-AD4CB46F6C65}" type="presOf" srcId="{0AE8411E-7103-4E28-A3C7-FBB89BB70C6C}" destId="{C2B47506-068B-44C1-8CFC-5230D47F0F11}" srcOrd="1" destOrd="0" presId="urn:microsoft.com/office/officeart/2005/8/layout/bProcess3"/>
    <dgm:cxn modelId="{91501FE3-6859-41A7-9080-405BE147A94D}" type="presOf" srcId="{675B54E9-EBAE-497E-B1AE-086E34EE2EAA}" destId="{19AD2B4E-97BF-484E-B780-9B1EF0F00994}" srcOrd="0" destOrd="0" presId="urn:microsoft.com/office/officeart/2005/8/layout/bProcess3"/>
    <dgm:cxn modelId="{64A840EA-DE42-4BDF-80AE-C1B3ED92EE68}" srcId="{2BAC3CB5-73C1-4C93-9329-1322A7F7C160}" destId="{0E1693F7-E4AF-48D5-BFA8-07EC079A53C6}" srcOrd="3" destOrd="0" parTransId="{F1276079-DDDE-4C43-AC2F-EF04CB20C483}" sibTransId="{6A02C413-94A3-42E0-8829-88953B4738F8}"/>
    <dgm:cxn modelId="{6805B9ED-DAF1-4AA3-A7C9-8165729A9F13}" type="presOf" srcId="{0AE8411E-7103-4E28-A3C7-FBB89BB70C6C}" destId="{D8958C6E-0BA2-413F-88C0-ED833563AF73}" srcOrd="0" destOrd="0" presId="urn:microsoft.com/office/officeart/2005/8/layout/bProcess3"/>
    <dgm:cxn modelId="{05B3FBFC-6B4A-4BEC-AAF7-769068B881A6}" srcId="{2BAC3CB5-73C1-4C93-9329-1322A7F7C160}" destId="{CB187B91-CDE4-4D89-B977-DAA08593D9EB}" srcOrd="1" destOrd="0" parTransId="{7690C133-8DD5-41A8-ACE0-E4804ECB1EBE}" sibTransId="{01E8CDC2-F3F8-47B4-A4B3-BFED7EF92703}"/>
    <dgm:cxn modelId="{45C1ABFF-6A9D-4DC1-B5CA-03B4422625E2}" type="presOf" srcId="{CB187B91-CDE4-4D89-B977-DAA08593D9EB}" destId="{A536BD5F-826D-4805-84CF-E857C251B222}" srcOrd="0" destOrd="0" presId="urn:microsoft.com/office/officeart/2005/8/layout/bProcess3"/>
    <dgm:cxn modelId="{B2BE98CE-054D-46D5-BA79-2DD217ED935E}" type="presParOf" srcId="{2F14BBD4-FA65-458A-8875-8BDC17D68BE6}" destId="{19AD2B4E-97BF-484E-B780-9B1EF0F00994}" srcOrd="0" destOrd="0" presId="urn:microsoft.com/office/officeart/2005/8/layout/bProcess3"/>
    <dgm:cxn modelId="{74556218-0B8C-4521-A01A-C8DFCA432CF3}" type="presParOf" srcId="{2F14BBD4-FA65-458A-8875-8BDC17D68BE6}" destId="{78511942-C594-4D22-AEFA-D0D97EAE17CB}" srcOrd="1" destOrd="0" presId="urn:microsoft.com/office/officeart/2005/8/layout/bProcess3"/>
    <dgm:cxn modelId="{E09A496B-935E-4F7B-882A-CB713C183DFF}" type="presParOf" srcId="{78511942-C594-4D22-AEFA-D0D97EAE17CB}" destId="{899EFC99-095A-4892-9B7E-E5242E2FA240}" srcOrd="0" destOrd="0" presId="urn:microsoft.com/office/officeart/2005/8/layout/bProcess3"/>
    <dgm:cxn modelId="{F438E5DD-E0B3-48E3-8D46-9703B222FC8E}" type="presParOf" srcId="{2F14BBD4-FA65-458A-8875-8BDC17D68BE6}" destId="{A536BD5F-826D-4805-84CF-E857C251B222}" srcOrd="2" destOrd="0" presId="urn:microsoft.com/office/officeart/2005/8/layout/bProcess3"/>
    <dgm:cxn modelId="{81AF08C7-E53A-4835-9880-1FAC8CF20C91}" type="presParOf" srcId="{2F14BBD4-FA65-458A-8875-8BDC17D68BE6}" destId="{32DA4141-5763-4CCD-8D08-DB1E6414EED8}" srcOrd="3" destOrd="0" presId="urn:microsoft.com/office/officeart/2005/8/layout/bProcess3"/>
    <dgm:cxn modelId="{05310DDB-7CCE-4A94-ABBD-474283544B71}" type="presParOf" srcId="{32DA4141-5763-4CCD-8D08-DB1E6414EED8}" destId="{FB520C37-6CEF-491B-AF59-A60C69F86B1E}" srcOrd="0" destOrd="0" presId="urn:microsoft.com/office/officeart/2005/8/layout/bProcess3"/>
    <dgm:cxn modelId="{0F80290F-D2E8-4829-B94B-61B5E8A5CF6C}" type="presParOf" srcId="{2F14BBD4-FA65-458A-8875-8BDC17D68BE6}" destId="{57B70613-2E40-4CA3-BAC7-D9F8685BFE6B}" srcOrd="4" destOrd="0" presId="urn:microsoft.com/office/officeart/2005/8/layout/bProcess3"/>
    <dgm:cxn modelId="{C52FCF90-0356-40B5-87D9-89BA9A913998}" type="presParOf" srcId="{2F14BBD4-FA65-458A-8875-8BDC17D68BE6}" destId="{D8958C6E-0BA2-413F-88C0-ED833563AF73}" srcOrd="5" destOrd="0" presId="urn:microsoft.com/office/officeart/2005/8/layout/bProcess3"/>
    <dgm:cxn modelId="{9D988D19-1C06-48B7-AC30-F7AC3922414A}" type="presParOf" srcId="{D8958C6E-0BA2-413F-88C0-ED833563AF73}" destId="{C2B47506-068B-44C1-8CFC-5230D47F0F11}" srcOrd="0" destOrd="0" presId="urn:microsoft.com/office/officeart/2005/8/layout/bProcess3"/>
    <dgm:cxn modelId="{720D61AB-8084-4EE0-ABAC-4FE1D70C438D}" type="presParOf" srcId="{2F14BBD4-FA65-458A-8875-8BDC17D68BE6}" destId="{B99C8B0C-4A73-4EA4-80AA-EC423F3E0B27}" srcOrd="6" destOrd="0" presId="urn:microsoft.com/office/officeart/2005/8/layout/bProcess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5501FE-76E9-4241-A179-29683600293B}">
      <dsp:nvSpPr>
        <dsp:cNvPr id="0" name=""/>
        <dsp:cNvSpPr/>
      </dsp:nvSpPr>
      <dsp:spPr>
        <a:xfrm>
          <a:off x="4802597" y="1691917"/>
          <a:ext cx="3364675" cy="3131372"/>
        </a:xfrm>
        <a:custGeom>
          <a:avLst/>
          <a:gdLst/>
          <a:ahLst/>
          <a:cxnLst/>
          <a:rect l="0" t="0" r="0" b="0"/>
          <a:pathLst>
            <a:path>
              <a:moveTo>
                <a:pt x="0" y="0"/>
              </a:moveTo>
              <a:lnTo>
                <a:pt x="0" y="2836823"/>
              </a:lnTo>
              <a:lnTo>
                <a:pt x="3364675" y="2836823"/>
              </a:lnTo>
              <a:lnTo>
                <a:pt x="3364675" y="313137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DBD2917-66BA-4283-878C-0BB83D8B4694}">
      <dsp:nvSpPr>
        <dsp:cNvPr id="0" name=""/>
        <dsp:cNvSpPr/>
      </dsp:nvSpPr>
      <dsp:spPr>
        <a:xfrm>
          <a:off x="4756877" y="1691917"/>
          <a:ext cx="91440" cy="3128861"/>
        </a:xfrm>
        <a:custGeom>
          <a:avLst/>
          <a:gdLst/>
          <a:ahLst/>
          <a:cxnLst/>
          <a:rect l="0" t="0" r="0" b="0"/>
          <a:pathLst>
            <a:path>
              <a:moveTo>
                <a:pt x="45720" y="0"/>
              </a:moveTo>
              <a:lnTo>
                <a:pt x="45720" y="3128861"/>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B8E3F4-5D6C-4660-AC01-6FD0AE75C821}">
      <dsp:nvSpPr>
        <dsp:cNvPr id="0" name=""/>
        <dsp:cNvSpPr/>
      </dsp:nvSpPr>
      <dsp:spPr>
        <a:xfrm>
          <a:off x="1402614" y="1691917"/>
          <a:ext cx="3399983" cy="3131372"/>
        </a:xfrm>
        <a:custGeom>
          <a:avLst/>
          <a:gdLst/>
          <a:ahLst/>
          <a:cxnLst/>
          <a:rect l="0" t="0" r="0" b="0"/>
          <a:pathLst>
            <a:path>
              <a:moveTo>
                <a:pt x="3399983" y="0"/>
              </a:moveTo>
              <a:lnTo>
                <a:pt x="3399983" y="2836823"/>
              </a:lnTo>
              <a:lnTo>
                <a:pt x="0" y="2836823"/>
              </a:lnTo>
              <a:lnTo>
                <a:pt x="0" y="3131372"/>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F97F6F-6B92-4E0B-BCF8-ACF7CA27AD0E}">
      <dsp:nvSpPr>
        <dsp:cNvPr id="0" name=""/>
        <dsp:cNvSpPr/>
      </dsp:nvSpPr>
      <dsp:spPr>
        <a:xfrm>
          <a:off x="5012" y="0"/>
          <a:ext cx="9595171" cy="1691917"/>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s-CL" sz="2400" kern="1200" dirty="0">
              <a:latin typeface="Segoe UI" panose="020B0502040204020203" pitchFamily="34" charset="0"/>
              <a:ea typeface="Roboto Light" panose="020B0604020202020204" charset="0"/>
              <a:cs typeface="Segoe UI" panose="020B0502040204020203" pitchFamily="34" charset="0"/>
            </a:rPr>
            <a:t>Desarrollar en nuestra red asistencial una cultura de Innovación para la generación de valor publico y calidad en la atención a usuarios y usuarias del SST.</a:t>
          </a:r>
        </a:p>
      </dsp:txBody>
      <dsp:txXfrm>
        <a:off x="5012" y="0"/>
        <a:ext cx="9595171" cy="1691917"/>
      </dsp:txXfrm>
    </dsp:sp>
    <dsp:sp modelId="{68C8DBB2-7C47-47F2-AA18-E6D8B28FC18F}">
      <dsp:nvSpPr>
        <dsp:cNvPr id="0" name=""/>
        <dsp:cNvSpPr/>
      </dsp:nvSpPr>
      <dsp:spPr>
        <a:xfrm>
          <a:off x="0" y="4823290"/>
          <a:ext cx="2805228" cy="108238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160" tIns="10160" rIns="10160" bIns="10160" numCol="1" spcCol="1270" anchor="ctr" anchorCtr="0">
          <a:noAutofit/>
        </a:bodyPr>
        <a:lstStyle/>
        <a:p>
          <a:pPr marL="0" lvl="0" indent="0" algn="ctr" defTabSz="711200">
            <a:lnSpc>
              <a:spcPct val="90000"/>
            </a:lnSpc>
            <a:spcBef>
              <a:spcPct val="0"/>
            </a:spcBef>
            <a:spcAft>
              <a:spcPct val="35000"/>
            </a:spcAft>
            <a:buNone/>
          </a:pPr>
          <a:r>
            <a:rPr lang="es-CL" sz="1600" kern="1200" dirty="0">
              <a:latin typeface="Segoe UI" panose="020B0502040204020203" pitchFamily="34" charset="0"/>
              <a:ea typeface="Roboto Light" panose="020B0604020202020204" charset="0"/>
              <a:cs typeface="Segoe UI" panose="020B0502040204020203" pitchFamily="34" charset="0"/>
            </a:rPr>
            <a:t>1. Desarrollo de una cultura de la Innovación</a:t>
          </a:r>
        </a:p>
      </dsp:txBody>
      <dsp:txXfrm>
        <a:off x="0" y="4823290"/>
        <a:ext cx="2805228" cy="1082383"/>
      </dsp:txXfrm>
    </dsp:sp>
    <dsp:sp modelId="{967E91F5-6128-4BA7-9160-CBBBC27CD29A}">
      <dsp:nvSpPr>
        <dsp:cNvPr id="0" name=""/>
        <dsp:cNvSpPr/>
      </dsp:nvSpPr>
      <dsp:spPr>
        <a:xfrm>
          <a:off x="3399983" y="4820779"/>
          <a:ext cx="2805228" cy="108238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s-CL" sz="1400" kern="1200" dirty="0">
              <a:latin typeface="Segoe UI" panose="020B0502040204020203" pitchFamily="34" charset="0"/>
              <a:ea typeface="Roboto Light" panose="020B0604020202020204" charset="0"/>
              <a:cs typeface="Segoe UI" panose="020B0502040204020203" pitchFamily="34" charset="0"/>
            </a:rPr>
            <a:t>2. Desarrollo y Transversalización de los proyectos de innovación.</a:t>
          </a:r>
        </a:p>
      </dsp:txBody>
      <dsp:txXfrm>
        <a:off x="3399983" y="4820779"/>
        <a:ext cx="2805228" cy="1082383"/>
      </dsp:txXfrm>
    </dsp:sp>
    <dsp:sp modelId="{83383583-FC0C-447C-800E-8E1856C6356E}">
      <dsp:nvSpPr>
        <dsp:cNvPr id="0" name=""/>
        <dsp:cNvSpPr/>
      </dsp:nvSpPr>
      <dsp:spPr>
        <a:xfrm>
          <a:off x="6764658" y="4823290"/>
          <a:ext cx="2805228" cy="108238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s-CL" sz="1800" kern="1200" dirty="0">
              <a:latin typeface="Segoe UI" panose="020B0502040204020203" pitchFamily="34" charset="0"/>
              <a:ea typeface="Roboto Light" panose="020B0604020202020204" charset="0"/>
              <a:cs typeface="Segoe UI" panose="020B0502040204020203" pitchFamily="34" charset="0"/>
            </a:rPr>
            <a:t>3. Estructura y Procesos para la innovación</a:t>
          </a:r>
        </a:p>
      </dsp:txBody>
      <dsp:txXfrm>
        <a:off x="6764658" y="4823290"/>
        <a:ext cx="2805228" cy="108238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511942-C594-4D22-AEFA-D0D97EAE17CB}">
      <dsp:nvSpPr>
        <dsp:cNvPr id="0" name=""/>
        <dsp:cNvSpPr/>
      </dsp:nvSpPr>
      <dsp:spPr>
        <a:xfrm>
          <a:off x="2234076" y="1250477"/>
          <a:ext cx="480682" cy="91440"/>
        </a:xfrm>
        <a:custGeom>
          <a:avLst/>
          <a:gdLst/>
          <a:ahLst/>
          <a:cxnLst/>
          <a:rect l="0" t="0" r="0" b="0"/>
          <a:pathLst>
            <a:path>
              <a:moveTo>
                <a:pt x="0" y="45720"/>
              </a:moveTo>
              <a:lnTo>
                <a:pt x="480682" y="45720"/>
              </a:lnTo>
            </a:path>
          </a:pathLst>
        </a:custGeom>
        <a:noFill/>
        <a:ln w="635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s-CL" sz="700" kern="1200">
            <a:latin typeface="Segoe UI Semibold" panose="020B0702040204020203" pitchFamily="34" charset="0"/>
            <a:cs typeface="Segoe UI Semibold" panose="020B0702040204020203" pitchFamily="34" charset="0"/>
          </a:endParaRPr>
        </a:p>
      </dsp:txBody>
      <dsp:txXfrm>
        <a:off x="2461635" y="1293638"/>
        <a:ext cx="25564" cy="5117"/>
      </dsp:txXfrm>
    </dsp:sp>
    <dsp:sp modelId="{19AD2B4E-97BF-484E-B780-9B1EF0F00994}">
      <dsp:nvSpPr>
        <dsp:cNvPr id="0" name=""/>
        <dsp:cNvSpPr/>
      </dsp:nvSpPr>
      <dsp:spPr>
        <a:xfrm>
          <a:off x="12909" y="629307"/>
          <a:ext cx="2222966" cy="1333779"/>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CL" sz="2000" kern="1200" dirty="0">
              <a:latin typeface="Segoe UI Semibold" panose="020B0702040204020203" pitchFamily="34" charset="0"/>
              <a:cs typeface="Segoe UI Semibold" panose="020B0702040204020203" pitchFamily="34" charset="0"/>
            </a:rPr>
            <a:t>7 equipos</a:t>
          </a:r>
        </a:p>
        <a:p>
          <a:pPr marL="0" lvl="0" indent="0" algn="ctr" defTabSz="889000">
            <a:lnSpc>
              <a:spcPct val="90000"/>
            </a:lnSpc>
            <a:spcBef>
              <a:spcPct val="0"/>
            </a:spcBef>
            <a:spcAft>
              <a:spcPct val="35000"/>
            </a:spcAft>
            <a:buNone/>
          </a:pPr>
          <a:r>
            <a:rPr lang="es-CL" sz="2000" kern="1200" dirty="0">
              <a:latin typeface="Segoe UI Semibold" panose="020B0702040204020203" pitchFamily="34" charset="0"/>
              <a:cs typeface="Segoe UI Semibold" panose="020B0702040204020203" pitchFamily="34" charset="0"/>
            </a:rPr>
            <a:t>30 </a:t>
          </a:r>
          <a:r>
            <a:rPr lang="es-CL" sz="2000" kern="1200" dirty="0" err="1">
              <a:latin typeface="Segoe UI Semibold" panose="020B0702040204020203" pitchFamily="34" charset="0"/>
              <a:cs typeface="Segoe UI Semibold" panose="020B0702040204020203" pitchFamily="34" charset="0"/>
            </a:rPr>
            <a:t>funcionari@s</a:t>
          </a:r>
          <a:endParaRPr lang="es-CL" sz="2000" kern="1200" dirty="0">
            <a:latin typeface="Segoe UI Semibold" panose="020B0702040204020203" pitchFamily="34" charset="0"/>
            <a:cs typeface="Segoe UI Semibold" panose="020B0702040204020203" pitchFamily="34" charset="0"/>
          </a:endParaRPr>
        </a:p>
      </dsp:txBody>
      <dsp:txXfrm>
        <a:off x="12909" y="629307"/>
        <a:ext cx="2222966" cy="1333779"/>
      </dsp:txXfrm>
    </dsp:sp>
    <dsp:sp modelId="{32DA4141-5763-4CCD-8D08-DB1E6414EED8}">
      <dsp:nvSpPr>
        <dsp:cNvPr id="0" name=""/>
        <dsp:cNvSpPr/>
      </dsp:nvSpPr>
      <dsp:spPr>
        <a:xfrm>
          <a:off x="4968324" y="1250477"/>
          <a:ext cx="480682" cy="91440"/>
        </a:xfrm>
        <a:custGeom>
          <a:avLst/>
          <a:gdLst/>
          <a:ahLst/>
          <a:cxnLst/>
          <a:rect l="0" t="0" r="0" b="0"/>
          <a:pathLst>
            <a:path>
              <a:moveTo>
                <a:pt x="0" y="45720"/>
              </a:moveTo>
              <a:lnTo>
                <a:pt x="480682" y="45720"/>
              </a:lnTo>
            </a:path>
          </a:pathLst>
        </a:custGeom>
        <a:noFill/>
        <a:ln w="635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s-CL" sz="700" kern="1200">
            <a:latin typeface="Segoe UI Semibold" panose="020B0702040204020203" pitchFamily="34" charset="0"/>
            <a:cs typeface="Segoe UI Semibold" panose="020B0702040204020203" pitchFamily="34" charset="0"/>
          </a:endParaRPr>
        </a:p>
      </dsp:txBody>
      <dsp:txXfrm>
        <a:off x="5195883" y="1293638"/>
        <a:ext cx="25564" cy="5117"/>
      </dsp:txXfrm>
    </dsp:sp>
    <dsp:sp modelId="{A536BD5F-826D-4805-84CF-E857C251B222}">
      <dsp:nvSpPr>
        <dsp:cNvPr id="0" name=""/>
        <dsp:cNvSpPr/>
      </dsp:nvSpPr>
      <dsp:spPr>
        <a:xfrm>
          <a:off x="2747158" y="629307"/>
          <a:ext cx="2222966" cy="1333779"/>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CL" sz="2000" kern="1200" dirty="0">
              <a:latin typeface="Segoe UI Semibold" panose="020B0702040204020203" pitchFamily="34" charset="0"/>
              <a:cs typeface="Segoe UI Semibold" panose="020B0702040204020203" pitchFamily="34" charset="0"/>
            </a:rPr>
            <a:t>Proyectos con soluciones identificadas</a:t>
          </a:r>
        </a:p>
      </dsp:txBody>
      <dsp:txXfrm>
        <a:off x="2747158" y="629307"/>
        <a:ext cx="2222966" cy="1333779"/>
      </dsp:txXfrm>
    </dsp:sp>
    <dsp:sp modelId="{D8958C6E-0BA2-413F-88C0-ED833563AF73}">
      <dsp:nvSpPr>
        <dsp:cNvPr id="0" name=""/>
        <dsp:cNvSpPr/>
      </dsp:nvSpPr>
      <dsp:spPr>
        <a:xfrm>
          <a:off x="7702572" y="1250477"/>
          <a:ext cx="480682" cy="91440"/>
        </a:xfrm>
        <a:custGeom>
          <a:avLst/>
          <a:gdLst/>
          <a:ahLst/>
          <a:cxnLst/>
          <a:rect l="0" t="0" r="0" b="0"/>
          <a:pathLst>
            <a:path>
              <a:moveTo>
                <a:pt x="0" y="45720"/>
              </a:moveTo>
              <a:lnTo>
                <a:pt x="480682" y="45720"/>
              </a:lnTo>
            </a:path>
          </a:pathLst>
        </a:custGeom>
        <a:noFill/>
        <a:ln w="6350" cap="flat" cmpd="sng" algn="ctr">
          <a:solidFill>
            <a:schemeClr val="tx1"/>
          </a:solidFill>
          <a:prstDash val="solid"/>
          <a:miter lim="800000"/>
          <a:tailEnd type="arrow"/>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311150">
            <a:lnSpc>
              <a:spcPct val="90000"/>
            </a:lnSpc>
            <a:spcBef>
              <a:spcPct val="0"/>
            </a:spcBef>
            <a:spcAft>
              <a:spcPct val="35000"/>
            </a:spcAft>
            <a:buNone/>
          </a:pPr>
          <a:endParaRPr lang="es-CL" sz="700" kern="1200">
            <a:latin typeface="Segoe UI Semibold" panose="020B0702040204020203" pitchFamily="34" charset="0"/>
            <a:cs typeface="Segoe UI Semibold" panose="020B0702040204020203" pitchFamily="34" charset="0"/>
          </a:endParaRPr>
        </a:p>
      </dsp:txBody>
      <dsp:txXfrm>
        <a:off x="7930132" y="1293638"/>
        <a:ext cx="25564" cy="5117"/>
      </dsp:txXfrm>
    </dsp:sp>
    <dsp:sp modelId="{57B70613-2E40-4CA3-BAC7-D9F8685BFE6B}">
      <dsp:nvSpPr>
        <dsp:cNvPr id="0" name=""/>
        <dsp:cNvSpPr/>
      </dsp:nvSpPr>
      <dsp:spPr>
        <a:xfrm>
          <a:off x="5481406" y="629307"/>
          <a:ext cx="2222966" cy="1333779"/>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s-CL" sz="2000" kern="1200" dirty="0">
              <a:latin typeface="Segoe UI Semibold" panose="020B0702040204020203" pitchFamily="34" charset="0"/>
              <a:cs typeface="Segoe UI Semibold" panose="020B0702040204020203" pitchFamily="34" charset="0"/>
            </a:rPr>
            <a:t>Equipos motivados a implementar</a:t>
          </a:r>
        </a:p>
      </dsp:txBody>
      <dsp:txXfrm>
        <a:off x="5481406" y="629307"/>
        <a:ext cx="2222966" cy="1333779"/>
      </dsp:txXfrm>
    </dsp:sp>
    <dsp:sp modelId="{B99C8B0C-4A73-4EA4-80AA-EC423F3E0B27}">
      <dsp:nvSpPr>
        <dsp:cNvPr id="0" name=""/>
        <dsp:cNvSpPr/>
      </dsp:nvSpPr>
      <dsp:spPr>
        <a:xfrm>
          <a:off x="8215655" y="175922"/>
          <a:ext cx="3381843" cy="2240549"/>
        </a:xfrm>
        <a:prstGeom prst="rect">
          <a:avLst/>
        </a:prstGeom>
        <a:solidFill>
          <a:srgbClr val="002060"/>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170688" rIns="170688" bIns="170688" numCol="1" spcCol="1270" anchor="ctr" anchorCtr="0">
          <a:noAutofit/>
        </a:bodyPr>
        <a:lstStyle/>
        <a:p>
          <a:pPr marL="0" lvl="0" indent="0" algn="ctr" defTabSz="1066800">
            <a:lnSpc>
              <a:spcPct val="90000"/>
            </a:lnSpc>
            <a:spcBef>
              <a:spcPct val="0"/>
            </a:spcBef>
            <a:spcAft>
              <a:spcPct val="35000"/>
            </a:spcAft>
            <a:buNone/>
          </a:pPr>
          <a:r>
            <a:rPr lang="es-CL" sz="2400" kern="1200" dirty="0">
              <a:latin typeface="Segoe UI Semibold" panose="020B0702040204020203" pitchFamily="34" charset="0"/>
              <a:cs typeface="Segoe UI Semibold" panose="020B0702040204020203" pitchFamily="34" charset="0"/>
            </a:rPr>
            <a:t>Acompañamiento en implementación de soluciones</a:t>
          </a:r>
        </a:p>
      </dsp:txBody>
      <dsp:txXfrm>
        <a:off x="8215655" y="175922"/>
        <a:ext cx="3381843" cy="224054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bProcess3">
  <dgm:title val=""/>
  <dgm:desc val=""/>
  <dgm:catLst>
    <dgm:cat type="process" pri="18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bkpt" val="endCnv"/>
        </dgm:alg>
      </dgm:if>
      <dgm:else name="Name3">
        <dgm:alg type="snake">
          <dgm:param type="grDir" val="tR"/>
          <dgm:param type="flowDir" val="row"/>
          <dgm:param type="contDir" val="same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23"/>
      <dgm:constr type="sp" refType="w" refFor="ch" refForName="sibTrans" op="equ"/>
      <dgm:constr type="userB" for="des" forName="connectorText" refType="sp"/>
      <dgm:constr type="primFontSz" for="ch" ptType="node" op="equ" val="65"/>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ect" r:blip="">
          <dgm:adjLst/>
        </dgm:shape>
        <dgm:presOf axis="desOrSelf" ptType="node"/>
        <dgm:constrLst>
          <dgm:constr type="h" refType="w" fact="0.6"/>
        </dgm:constrLst>
        <dgm:ruleLst>
          <dgm:rule type="primFontSz" val="5" fact="NaN" max="NaN"/>
        </dgm:ruleLst>
      </dgm:layoutNode>
      <dgm:forEach name="sibTransForEach" axis="followSib" ptType="sibTrans" cnt="1">
        <dgm:layoutNode name="sibTrans">
          <dgm:choose name="Name4">
            <dgm:if name="Name5" axis="self" func="var" arg="dir" op="equ" val="norm">
              <dgm:alg type="conn">
                <dgm:param type="connRout" val="bend"/>
                <dgm:param type="dim" val="1D"/>
                <dgm:param type="begPts" val="midR bCtr"/>
                <dgm:param type="endPts" val="midL tCtr"/>
              </dgm:alg>
            </dgm:if>
            <dgm:else name="Name6">
              <dgm:alg type="conn">
                <dgm:param type="connRout" val="bend"/>
                <dgm:param type="dim" val="1D"/>
                <dgm:param type="begPts" val="midL bCtr"/>
                <dgm:param type="endPts" val="midR tCtr"/>
              </dgm:alg>
            </dgm:else>
          </dgm:choose>
          <dgm:shape xmlns:r="http://schemas.openxmlformats.org/officeDocument/2006/relationships" type="conn" r:blip="" zOrderOff="-2">
            <dgm:adjLst/>
          </dgm:shape>
          <dgm:presOf axis="self"/>
          <dgm:constrLst>
            <dgm:constr type="begPad" val="-0.05"/>
            <dgm:constr type="endPad" val="0.9"/>
            <dgm:constr type="userA" for="ch" refType="connDist"/>
          </dgm:constrLst>
          <dgm:ruleLst/>
          <dgm:layoutNode name="connectorText">
            <dgm:alg type="tx">
              <dgm:param type="autoTxRot" val="upr"/>
            </dgm:alg>
            <dgm:shape xmlns:r="http://schemas.openxmlformats.org/officeDocument/2006/relationships" type="rect" r:blip="" hideGeom="1">
              <dgm:adjLst/>
            </dgm:shape>
            <dgm:presOf axis="self"/>
            <dgm:constrLst>
              <dgm:constr type="userA"/>
              <dgm:constr type="userB"/>
              <dgm:constr type="w" refType="userA" fact="0.05"/>
              <dgm:constr type="h" refType="userB" fact="0.01"/>
              <dgm:constr type="lMarg" val="1"/>
              <dgm:constr type="rMarg" val="1"/>
              <dgm:constr type="tMarg"/>
              <dgm:constr type="bMarg"/>
            </dgm:constrLst>
            <dgm:ruleLst>
              <dgm:rule type="w" val="NaN" fact="0.6" max="NaN"/>
              <dgm:rule type="h" val="NaN" fact="0.6" max="NaN"/>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L"/>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24436BF-29A0-41C0-A058-D493D995BB67}" type="datetimeFigureOut">
              <a:rPr lang="es-CL" smtClean="0"/>
              <a:t>14-10-2021</a:t>
            </a:fld>
            <a:endParaRPr lang="es-CL"/>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L"/>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L"/>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BE82AFA-99D3-4BBE-AF41-3BB3712AFED6}" type="slidenum">
              <a:rPr lang="es-CL" smtClean="0"/>
              <a:t>‹Nº›</a:t>
            </a:fld>
            <a:endParaRPr lang="es-CL"/>
          </a:p>
        </p:txBody>
      </p:sp>
    </p:spTree>
    <p:extLst>
      <p:ext uri="{BB962C8B-B14F-4D97-AF65-F5344CB8AC3E}">
        <p14:creationId xmlns:p14="http://schemas.microsoft.com/office/powerpoint/2010/main" val="23711658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Como Servicio tenemos una historia marcada por la innovación, ya que en nuestra labor buscamos mejorar los procesos con nuevos enfoques en la gestión. Así, en la primera jornada del plan estratégico del período 2019-2022, los funcionarios y la comunidad relevan la innovación como parte de la visión institucional, por lo que se </a:t>
            </a:r>
            <a:r>
              <a:rPr lang="es-CL" dirty="0" err="1"/>
              <a:t>violvió</a:t>
            </a:r>
            <a:r>
              <a:rPr lang="es-CL" dirty="0"/>
              <a:t> primordial avanzar en incorporar este concepto en el quehacer de la organización. </a:t>
            </a:r>
          </a:p>
          <a:p>
            <a:endParaRPr lang="es-CL" dirty="0"/>
          </a:p>
          <a:p>
            <a:r>
              <a:rPr lang="es-CL" dirty="0"/>
              <a:t>A lo anterior, se suma que como Servicio adscribimos a los principios en materia de innovación pública emanados por el Laboratorio de Gobierno y por </a:t>
            </a:r>
            <a:r>
              <a:rPr lang="es-CL" dirty="0" err="1"/>
              <a:t>Minsal</a:t>
            </a:r>
            <a:r>
              <a:rPr lang="es-CL" dirty="0"/>
              <a:t>, lo que impulsa su desarrollo en la red.</a:t>
            </a:r>
          </a:p>
          <a:p>
            <a:endParaRPr lang="es-CL" dirty="0"/>
          </a:p>
          <a:p>
            <a:r>
              <a:rPr lang="es-CL" dirty="0"/>
              <a:t>Así mismo, los Centros Formadores de la región demostraron sus intenciones de trabajar colaborativamente con nuestro Servicio, por lo que es necesario articular el trabajo con ellos.</a:t>
            </a:r>
          </a:p>
          <a:p>
            <a:endParaRPr lang="es-CL" dirty="0"/>
          </a:p>
          <a:p>
            <a:endParaRPr lang="es-CL" dirty="0"/>
          </a:p>
          <a:p>
            <a:r>
              <a:rPr lang="es-CL" dirty="0"/>
              <a:t>Por estos motivos, se hizo imprescindible desarrollar una política de innovación, que declarase la forma en como nos vincularemos con nuestro entorno.</a:t>
            </a:r>
          </a:p>
        </p:txBody>
      </p:sp>
      <p:sp>
        <p:nvSpPr>
          <p:cNvPr id="4" name="Marcador de número de diapositiva 3"/>
          <p:cNvSpPr>
            <a:spLocks noGrp="1"/>
          </p:cNvSpPr>
          <p:nvPr>
            <p:ph type="sldNum" sz="quarter" idx="10"/>
          </p:nvPr>
        </p:nvSpPr>
        <p:spPr/>
        <p:txBody>
          <a:bodyPr/>
          <a:lstStyle/>
          <a:p>
            <a:fld id="{3BE82AFA-99D3-4BBE-AF41-3BB3712AFED6}" type="slidenum">
              <a:rPr lang="es-CL" smtClean="0"/>
              <a:t>3</a:t>
            </a:fld>
            <a:endParaRPr lang="es-CL"/>
          </a:p>
        </p:txBody>
      </p:sp>
    </p:spTree>
    <p:extLst>
      <p:ext uri="{BB962C8B-B14F-4D97-AF65-F5344CB8AC3E}">
        <p14:creationId xmlns:p14="http://schemas.microsoft.com/office/powerpoint/2010/main" val="9671714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marL="0" algn="l" rtl="0" latinLnBrk="0">
              <a:spcBef>
                <a:spcPts val="0"/>
              </a:spcBef>
              <a:spcAft>
                <a:spcPts val="0"/>
              </a:spcAft>
            </a:pPr>
            <a:r>
              <a:rPr lang="es-ES" sz="1800" b="0" i="0" dirty="0">
                <a:solidFill>
                  <a:srgbClr val="000000"/>
                </a:solidFill>
                <a:effectLst/>
                <a:latin typeface="Calibri" panose="020F0502020204030204" pitchFamily="34" charset="0"/>
              </a:rPr>
              <a:t>La salud posee diversas dimensiones que deben ser abordadas, las que son nuestro fin último y esta política, que es una declaración de intenciones, se debe traducir en acciones que generen impacto. Por esa razón es que hoy ustedes están acá, porque somos agentes de cambio en nuestras organizaciones. Por eso hacemos un llamado directo a: </a:t>
            </a:r>
          </a:p>
          <a:p>
            <a:pPr marL="0" algn="l" rtl="0" latinLnBrk="0">
              <a:spcBef>
                <a:spcPts val="0"/>
              </a:spcBef>
              <a:spcAft>
                <a:spcPts val="0"/>
              </a:spcAft>
            </a:pPr>
            <a:endParaRPr lang="es-ES" b="0" i="0" dirty="0">
              <a:solidFill>
                <a:srgbClr val="222222"/>
              </a:solidFill>
              <a:effectLst/>
              <a:latin typeface="Arial" panose="020B0604020202020204" pitchFamily="34" charset="0"/>
            </a:endParaRPr>
          </a:p>
          <a:p>
            <a:pPr marL="173736" algn="l" rtl="0" latinLnBrk="0">
              <a:spcBef>
                <a:spcPts val="0"/>
              </a:spcBef>
              <a:spcAft>
                <a:spcPts val="0"/>
              </a:spcAft>
            </a:pPr>
            <a:r>
              <a:rPr lang="es-ES" sz="1800" b="0" i="0" dirty="0">
                <a:solidFill>
                  <a:srgbClr val="222222"/>
                </a:solidFill>
                <a:effectLst/>
                <a:latin typeface="Arial" panose="020B0604020202020204" pitchFamily="34" charset="0"/>
              </a:rPr>
              <a:t>-</a:t>
            </a:r>
            <a:r>
              <a:rPr lang="es-ES" sz="1800" b="0" i="0" dirty="0">
                <a:solidFill>
                  <a:srgbClr val="000000"/>
                </a:solidFill>
                <a:effectLst/>
                <a:latin typeface="Segoe UI Semibold" panose="020B0702040204020203" pitchFamily="34" charset="0"/>
              </a:rPr>
              <a:t>La Academia: Si están trabajando en un proyecto en donde podamos colaborar como Servicio, contactémonos</a:t>
            </a:r>
            <a:endParaRPr lang="es-ES" b="0" i="0" dirty="0">
              <a:solidFill>
                <a:srgbClr val="222222"/>
              </a:solidFill>
              <a:effectLst/>
              <a:latin typeface="Arial" panose="020B0604020202020204" pitchFamily="34" charset="0"/>
            </a:endParaRPr>
          </a:p>
          <a:p>
            <a:pPr marL="173736" algn="l" rtl="0" latinLnBrk="0">
              <a:spcBef>
                <a:spcPts val="0"/>
              </a:spcBef>
              <a:spcAft>
                <a:spcPts val="0"/>
              </a:spcAft>
            </a:pPr>
            <a:endParaRPr lang="es-ES" b="0" i="0" dirty="0">
              <a:solidFill>
                <a:srgbClr val="222222"/>
              </a:solidFill>
              <a:effectLst/>
              <a:latin typeface="Arial" panose="020B0604020202020204" pitchFamily="34" charset="0"/>
            </a:endParaRPr>
          </a:p>
          <a:p>
            <a:pPr marL="173736" algn="l" rtl="0" latinLnBrk="0">
              <a:spcBef>
                <a:spcPts val="0"/>
              </a:spcBef>
              <a:spcAft>
                <a:spcPts val="0"/>
              </a:spcAft>
            </a:pPr>
            <a:r>
              <a:rPr lang="es-ES" sz="1800" b="0" i="0" dirty="0">
                <a:solidFill>
                  <a:srgbClr val="222222"/>
                </a:solidFill>
                <a:effectLst/>
                <a:latin typeface="Arial" panose="020B0604020202020204" pitchFamily="34" charset="0"/>
              </a:rPr>
              <a:t>-</a:t>
            </a:r>
            <a:r>
              <a:rPr lang="es-ES" sz="1800" b="0" i="0" dirty="0">
                <a:solidFill>
                  <a:srgbClr val="000000"/>
                </a:solidFill>
                <a:effectLst/>
                <a:latin typeface="Segoe UI Semibold" panose="020B0702040204020203" pitchFamily="34" charset="0"/>
              </a:rPr>
              <a:t>Los y las </a:t>
            </a:r>
            <a:r>
              <a:rPr lang="es-ES" sz="1800" b="0" i="0" dirty="0" err="1">
                <a:solidFill>
                  <a:srgbClr val="000000"/>
                </a:solidFill>
                <a:effectLst/>
                <a:latin typeface="Segoe UI Semibold" panose="020B0702040204020203" pitchFamily="34" charset="0"/>
              </a:rPr>
              <a:t>funcionari@s</a:t>
            </a:r>
            <a:r>
              <a:rPr lang="es-ES" sz="1800" b="0" i="0" dirty="0">
                <a:solidFill>
                  <a:srgbClr val="000000"/>
                </a:solidFill>
                <a:effectLst/>
                <a:latin typeface="Segoe UI Semibold" panose="020B0702040204020203" pitchFamily="34" charset="0"/>
              </a:rPr>
              <a:t>! Si tienen una idea para implementar o un proyecto en marcha, trabajémoslo en conjunto, busquemos financiamiento,</a:t>
            </a:r>
            <a:endParaRPr lang="es-ES" b="0" i="0" dirty="0">
              <a:solidFill>
                <a:srgbClr val="222222"/>
              </a:solidFill>
              <a:effectLst/>
              <a:latin typeface="Arial" panose="020B0604020202020204" pitchFamily="34" charset="0"/>
            </a:endParaRPr>
          </a:p>
          <a:p>
            <a:pPr marL="173736" algn="l" rtl="0" latinLnBrk="0">
              <a:spcBef>
                <a:spcPts val="0"/>
              </a:spcBef>
              <a:spcAft>
                <a:spcPts val="0"/>
              </a:spcAft>
            </a:pPr>
            <a:endParaRPr lang="es-ES" b="0" i="0" dirty="0">
              <a:solidFill>
                <a:srgbClr val="222222"/>
              </a:solidFill>
              <a:effectLst/>
              <a:latin typeface="Arial" panose="020B0604020202020204" pitchFamily="34" charset="0"/>
            </a:endParaRPr>
          </a:p>
          <a:p>
            <a:pPr marL="173736" algn="l" rtl="0" latinLnBrk="0">
              <a:spcBef>
                <a:spcPts val="0"/>
              </a:spcBef>
              <a:spcAft>
                <a:spcPts val="0"/>
              </a:spcAft>
            </a:pPr>
            <a:r>
              <a:rPr lang="es-ES" sz="1800" b="0" i="0" dirty="0">
                <a:solidFill>
                  <a:srgbClr val="222222"/>
                </a:solidFill>
                <a:effectLst/>
                <a:latin typeface="Arial" panose="020B0604020202020204" pitchFamily="34" charset="0"/>
              </a:rPr>
              <a:t>-</a:t>
            </a:r>
            <a:r>
              <a:rPr lang="es-ES" sz="1800" b="0" i="0" dirty="0">
                <a:solidFill>
                  <a:srgbClr val="000000"/>
                </a:solidFill>
                <a:effectLst/>
                <a:latin typeface="Segoe UI Semibold" panose="020B0702040204020203" pitchFamily="34" charset="0"/>
              </a:rPr>
              <a:t>Comunidad! Si tienen una necesidad identificada que necesitan que sea resuelta, Contactémonos!</a:t>
            </a:r>
            <a:endParaRPr lang="es-ES" b="0" i="0" dirty="0">
              <a:solidFill>
                <a:srgbClr val="222222"/>
              </a:solidFill>
              <a:effectLst/>
              <a:latin typeface="Arial" panose="020B0604020202020204" pitchFamily="34" charset="0"/>
            </a:endParaRPr>
          </a:p>
          <a:p>
            <a:endParaRPr lang="es-CL" sz="1200" dirty="0">
              <a:latin typeface="Segoe UI Semibold" panose="020B0702040204020203" pitchFamily="34" charset="0"/>
              <a:ea typeface="Verdana" panose="020B0604030504040204" pitchFamily="34" charset="0"/>
              <a:cs typeface="Verdana" panose="020B0604030504040204" pitchFamily="34" charset="0"/>
            </a:endParaRPr>
          </a:p>
          <a:p>
            <a:endParaRPr lang="es-CL" dirty="0"/>
          </a:p>
        </p:txBody>
      </p:sp>
      <p:sp>
        <p:nvSpPr>
          <p:cNvPr id="4" name="Marcador de número de diapositiva 3"/>
          <p:cNvSpPr>
            <a:spLocks noGrp="1"/>
          </p:cNvSpPr>
          <p:nvPr>
            <p:ph type="sldNum" sz="quarter" idx="10"/>
          </p:nvPr>
        </p:nvSpPr>
        <p:spPr/>
        <p:txBody>
          <a:bodyPr/>
          <a:lstStyle/>
          <a:p>
            <a:fld id="{3BE82AFA-99D3-4BBE-AF41-3BB3712AFED6}" type="slidenum">
              <a:rPr lang="es-CL" smtClean="0"/>
              <a:t>17</a:t>
            </a:fld>
            <a:endParaRPr lang="es-CL"/>
          </a:p>
        </p:txBody>
      </p:sp>
    </p:spTree>
    <p:extLst>
      <p:ext uri="{BB962C8B-B14F-4D97-AF65-F5344CB8AC3E}">
        <p14:creationId xmlns:p14="http://schemas.microsoft.com/office/powerpoint/2010/main" val="35034225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800" b="0" i="0" dirty="0">
                <a:solidFill>
                  <a:srgbClr val="000000"/>
                </a:solidFill>
                <a:effectLst/>
                <a:latin typeface="Calibri" panose="020F0502020204030204" pitchFamily="34" charset="0"/>
              </a:rPr>
              <a:t>Espero que nos contactemos para seguir en este trabajo en conjunto, les reitero mis datos de contacto, ante lo cual nos comprometemos a siempre dar una respuesta a sus solicitudes (DEJAR DE COMPARTIR PANTALLA)</a:t>
            </a:r>
            <a:endParaRPr lang="es-CL" dirty="0"/>
          </a:p>
        </p:txBody>
      </p:sp>
      <p:sp>
        <p:nvSpPr>
          <p:cNvPr id="4" name="Marcador de número de diapositiva 3"/>
          <p:cNvSpPr>
            <a:spLocks noGrp="1"/>
          </p:cNvSpPr>
          <p:nvPr>
            <p:ph type="sldNum" sz="quarter" idx="5"/>
          </p:nvPr>
        </p:nvSpPr>
        <p:spPr/>
        <p:txBody>
          <a:bodyPr/>
          <a:lstStyle/>
          <a:p>
            <a:fld id="{3BE82AFA-99D3-4BBE-AF41-3BB3712AFED6}" type="slidenum">
              <a:rPr lang="es-CL" smtClean="0"/>
              <a:t>18</a:t>
            </a:fld>
            <a:endParaRPr lang="es-CL"/>
          </a:p>
        </p:txBody>
      </p:sp>
    </p:spTree>
    <p:extLst>
      <p:ext uri="{BB962C8B-B14F-4D97-AF65-F5344CB8AC3E}">
        <p14:creationId xmlns:p14="http://schemas.microsoft.com/office/powerpoint/2010/main" val="2986471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Espero que nos</a:t>
            </a:r>
            <a:r>
              <a:rPr lang="es-CL" baseline="0" dirty="0"/>
              <a:t> contactemos para seguir en este trabajo en conjunto. El lanzamiento de esta política es solo el inicio, para que como ecosistema avancemos mancomunados en materias de innovación en salud. Muchas gracias.</a:t>
            </a:r>
            <a:endParaRPr lang="es-CL" dirty="0"/>
          </a:p>
        </p:txBody>
      </p:sp>
      <p:sp>
        <p:nvSpPr>
          <p:cNvPr id="4" name="Marcador de número de diapositiva 3"/>
          <p:cNvSpPr>
            <a:spLocks noGrp="1"/>
          </p:cNvSpPr>
          <p:nvPr>
            <p:ph type="sldNum" sz="quarter" idx="10"/>
          </p:nvPr>
        </p:nvSpPr>
        <p:spPr/>
        <p:txBody>
          <a:bodyPr/>
          <a:lstStyle/>
          <a:p>
            <a:fld id="{3BE82AFA-99D3-4BBE-AF41-3BB3712AFED6}" type="slidenum">
              <a:rPr lang="es-CL" smtClean="0"/>
              <a:t>19</a:t>
            </a:fld>
            <a:endParaRPr lang="es-CL"/>
          </a:p>
        </p:txBody>
      </p:sp>
    </p:spTree>
    <p:extLst>
      <p:ext uri="{BB962C8B-B14F-4D97-AF65-F5344CB8AC3E}">
        <p14:creationId xmlns:p14="http://schemas.microsoft.com/office/powerpoint/2010/main" val="17763363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dirty="0">
                <a:latin typeface="Segoe UI Semibold" panose="020B0702040204020203" pitchFamily="34" charset="0"/>
                <a:cs typeface="Segoe UI Semibold" panose="020B0702040204020203" pitchFamily="34" charset="0"/>
              </a:rPr>
              <a:t>conectando a quienes demandan o necesitan esta innovación -como organismos del Estado- con posibles oferentes desde las Startups, los centros de investigación, universidades, grupos de emprendedores, entre otros.</a:t>
            </a:r>
            <a:endParaRPr lang="es-CL" dirty="0"/>
          </a:p>
        </p:txBody>
      </p:sp>
      <p:sp>
        <p:nvSpPr>
          <p:cNvPr id="4" name="Marcador de número de diapositiva 3"/>
          <p:cNvSpPr>
            <a:spLocks noGrp="1"/>
          </p:cNvSpPr>
          <p:nvPr>
            <p:ph type="sldNum" sz="quarter" idx="5"/>
          </p:nvPr>
        </p:nvSpPr>
        <p:spPr/>
        <p:txBody>
          <a:bodyPr/>
          <a:lstStyle/>
          <a:p>
            <a:fld id="{3BE82AFA-99D3-4BBE-AF41-3BB3712AFED6}" type="slidenum">
              <a:rPr lang="es-CL" smtClean="0"/>
              <a:t>20</a:t>
            </a:fld>
            <a:endParaRPr lang="es-CL"/>
          </a:p>
        </p:txBody>
      </p:sp>
    </p:spTree>
    <p:extLst>
      <p:ext uri="{BB962C8B-B14F-4D97-AF65-F5344CB8AC3E}">
        <p14:creationId xmlns:p14="http://schemas.microsoft.com/office/powerpoint/2010/main" val="2282615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El proceso de la formulación de la Política de Innovación se inicia en julio del año 2019, en donde se conformo un Comité multidisciplinario con representación de todos los niveles de atención de la red del SS Talcahuano, con el fin de redactar los principios rectores de esta declaración sobre Innovación pública en salud.</a:t>
            </a:r>
          </a:p>
          <a:p>
            <a:endParaRPr lang="es-CL" dirty="0"/>
          </a:p>
          <a:p>
            <a:r>
              <a:rPr lang="es-CL" dirty="0"/>
              <a:t>Con el trabajo ya avanzando, el Comité realizó sus reuniones para establecer lineamientos y preparar el lanzamiento, sin embargo tanto el estallido social como la pandemia, nos hicieron replantear el trabajo ejecutado, ya que estos sucesos cambiaron las priorizades del sector salud y las demandas ciudadanas, lo que era necesario incorporar en esta Política. Así fue necesario adaptarse a las nuevas formas de encuentro a distancia y de manera telemática.</a:t>
            </a:r>
          </a:p>
          <a:p>
            <a:endParaRPr lang="es-CL" dirty="0"/>
          </a:p>
          <a:p>
            <a:r>
              <a:rPr lang="es-CL" dirty="0"/>
              <a:t>Ya en el 2021, aun con la pandemia a cuestas, se buscaron las instancias para reactivar el trabajo en torno a la innovación, generando importantes hitos durante el año, para así desde ahora en adelante, invitarnos a romper los paradigmas y volar fuera de la caja.</a:t>
            </a:r>
          </a:p>
        </p:txBody>
      </p:sp>
      <p:sp>
        <p:nvSpPr>
          <p:cNvPr id="4" name="Marcador de número de diapositiva 3"/>
          <p:cNvSpPr>
            <a:spLocks noGrp="1"/>
          </p:cNvSpPr>
          <p:nvPr>
            <p:ph type="sldNum" sz="quarter" idx="5"/>
          </p:nvPr>
        </p:nvSpPr>
        <p:spPr/>
        <p:txBody>
          <a:bodyPr/>
          <a:lstStyle/>
          <a:p>
            <a:fld id="{3BE82AFA-99D3-4BBE-AF41-3BB3712AFED6}" type="slidenum">
              <a:rPr lang="es-CL" smtClean="0"/>
              <a:t>5</a:t>
            </a:fld>
            <a:endParaRPr lang="es-CL"/>
          </a:p>
        </p:txBody>
      </p:sp>
    </p:spTree>
    <p:extLst>
      <p:ext uri="{BB962C8B-B14F-4D97-AF65-F5344CB8AC3E}">
        <p14:creationId xmlns:p14="http://schemas.microsoft.com/office/powerpoint/2010/main" val="100430057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35f391192_07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35f391192_07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170667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El </a:t>
            </a:r>
            <a:r>
              <a:rPr lang="en-US" dirty="0" err="1"/>
              <a:t>detalle</a:t>
            </a:r>
            <a:r>
              <a:rPr lang="en-US" dirty="0"/>
              <a:t> de la </a:t>
            </a:r>
            <a:r>
              <a:rPr lang="en-US" dirty="0" err="1"/>
              <a:t>organización</a:t>
            </a:r>
            <a:r>
              <a:rPr lang="en-US" dirty="0"/>
              <a:t> , </a:t>
            </a:r>
            <a:r>
              <a:rPr lang="en-US" dirty="0" err="1"/>
              <a:t>ejes</a:t>
            </a:r>
            <a:r>
              <a:rPr lang="en-US" dirty="0"/>
              <a:t> y </a:t>
            </a:r>
            <a:r>
              <a:rPr lang="en-US" dirty="0" err="1"/>
              <a:t>líneas</a:t>
            </a:r>
            <a:r>
              <a:rPr lang="en-US" dirty="0"/>
              <a:t> de </a:t>
            </a:r>
            <a:r>
              <a:rPr lang="en-US" dirty="0" err="1"/>
              <a:t>acción</a:t>
            </a:r>
            <a:r>
              <a:rPr lang="en-US" dirty="0"/>
              <a:t> de la Política se </a:t>
            </a:r>
            <a:r>
              <a:rPr lang="en-US" dirty="0" err="1"/>
              <a:t>encontrará</a:t>
            </a:r>
            <a:r>
              <a:rPr lang="en-US" dirty="0"/>
              <a:t> </a:t>
            </a:r>
            <a:r>
              <a:rPr lang="en-US" dirty="0" err="1"/>
              <a:t>en</a:t>
            </a:r>
            <a:r>
              <a:rPr lang="en-US" dirty="0"/>
              <a:t> la </a:t>
            </a:r>
            <a:r>
              <a:rPr lang="en-US" dirty="0" err="1"/>
              <a:t>página</a:t>
            </a:r>
            <a:r>
              <a:rPr lang="en-US" dirty="0"/>
              <a:t> web del </a:t>
            </a:r>
            <a:r>
              <a:rPr lang="en-US" dirty="0" err="1"/>
              <a:t>Servicio</a:t>
            </a:r>
            <a:r>
              <a:rPr lang="en-US" dirty="0"/>
              <a:t>, para que lo </a:t>
            </a:r>
            <a:r>
              <a:rPr lang="en-US" dirty="0" err="1"/>
              <a:t>puedan</a:t>
            </a:r>
            <a:r>
              <a:rPr lang="en-US" dirty="0"/>
              <a:t> </a:t>
            </a:r>
            <a:r>
              <a:rPr lang="en-US" dirty="0" err="1"/>
              <a:t>revisar</a:t>
            </a:r>
            <a:r>
              <a:rPr lang="en-US" dirty="0"/>
              <a:t> y </a:t>
            </a:r>
            <a:r>
              <a:rPr lang="en-US" dirty="0" err="1"/>
              <a:t>animar</a:t>
            </a:r>
            <a:r>
              <a:rPr lang="en-US" dirty="0"/>
              <a:t> a </a:t>
            </a:r>
            <a:r>
              <a:rPr lang="en-US" dirty="0" err="1"/>
              <a:t>vincularse</a:t>
            </a:r>
            <a:r>
              <a:rPr lang="en-US" dirty="0"/>
              <a:t> con las </a:t>
            </a:r>
            <a:r>
              <a:rPr lang="en-US" dirty="0" err="1"/>
              <a:t>distintas</a:t>
            </a:r>
            <a:r>
              <a:rPr lang="en-US" dirty="0"/>
              <a:t> </a:t>
            </a:r>
            <a:r>
              <a:rPr lang="en-US" dirty="0" err="1"/>
              <a:t>líneas</a:t>
            </a:r>
            <a:r>
              <a:rPr lang="en-US" dirty="0"/>
              <a:t> </a:t>
            </a:r>
            <a:r>
              <a:rPr lang="en-US" dirty="0" err="1"/>
              <a:t>estratégicas</a:t>
            </a:r>
            <a:r>
              <a:rPr lang="en-US" dirty="0"/>
              <a:t> que </a:t>
            </a:r>
            <a:r>
              <a:rPr lang="en-US" dirty="0" err="1"/>
              <a:t>tienen</a:t>
            </a:r>
            <a:r>
              <a:rPr lang="en-US" dirty="0"/>
              <a:t> </a:t>
            </a:r>
            <a:r>
              <a:rPr lang="en-US" dirty="0" err="1"/>
              <a:t>esta</a:t>
            </a:r>
            <a:r>
              <a:rPr lang="en-US" dirty="0"/>
              <a:t> Política.</a:t>
            </a:r>
          </a:p>
        </p:txBody>
      </p:sp>
      <p:sp>
        <p:nvSpPr>
          <p:cNvPr id="4" name="Slide Number Placeholder 3"/>
          <p:cNvSpPr>
            <a:spLocks noGrp="1"/>
          </p:cNvSpPr>
          <p:nvPr>
            <p:ph type="sldNum" sz="quarter" idx="5"/>
          </p:nvPr>
        </p:nvSpPr>
        <p:spPr/>
        <p:txBody>
          <a:bodyPr/>
          <a:lstStyle/>
          <a:p>
            <a:fld id="{2CA3AB2B-189A-4C92-A457-C6A3833631A7}" type="slidenum">
              <a:rPr lang="en-US" smtClean="0"/>
              <a:pPr/>
              <a:t>8</a:t>
            </a:fld>
            <a:endParaRPr lang="en-US"/>
          </a:p>
        </p:txBody>
      </p:sp>
    </p:spTree>
    <p:extLst>
      <p:ext uri="{BB962C8B-B14F-4D97-AF65-F5344CB8AC3E}">
        <p14:creationId xmlns:p14="http://schemas.microsoft.com/office/powerpoint/2010/main" val="3467871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El primer hito en torno a la Política de Innovación, fue el curso de capacitación Estrategias de creatividad e innovación, en donde 7 equipos de trabajo pudieron vivenciar el desafío de transformar un problema de su área de trabajo a un proyecto con una solución innovadora. </a:t>
            </a:r>
          </a:p>
          <a:p>
            <a:endParaRPr lang="es-CL" dirty="0"/>
          </a:p>
          <a:p>
            <a:r>
              <a:rPr lang="es-CL" dirty="0"/>
              <a:t>Hoy día ya contamos con dichos proyectos levantados, con equipos motivados a implementar las soluciones, por lo que es importante encontrar con ustedes, el ecosistema, el acompañamiento ´para implementarlas.</a:t>
            </a:r>
          </a:p>
        </p:txBody>
      </p:sp>
      <p:sp>
        <p:nvSpPr>
          <p:cNvPr id="4" name="Marcador de número de diapositiva 3"/>
          <p:cNvSpPr>
            <a:spLocks noGrp="1"/>
          </p:cNvSpPr>
          <p:nvPr>
            <p:ph type="sldNum" sz="quarter" idx="5"/>
          </p:nvPr>
        </p:nvSpPr>
        <p:spPr/>
        <p:txBody>
          <a:bodyPr/>
          <a:lstStyle/>
          <a:p>
            <a:fld id="{3BE82AFA-99D3-4BBE-AF41-3BB3712AFED6}" type="slidenum">
              <a:rPr lang="es-CL" smtClean="0"/>
              <a:t>10</a:t>
            </a:fld>
            <a:endParaRPr lang="es-CL"/>
          </a:p>
        </p:txBody>
      </p:sp>
    </p:spTree>
    <p:extLst>
      <p:ext uri="{BB962C8B-B14F-4D97-AF65-F5344CB8AC3E}">
        <p14:creationId xmlns:p14="http://schemas.microsoft.com/office/powerpoint/2010/main" val="310228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8"/>
        <p:cNvGrpSpPr/>
        <p:nvPr/>
      </p:nvGrpSpPr>
      <p:grpSpPr>
        <a:xfrm>
          <a:off x="0" y="0"/>
          <a:ext cx="0" cy="0"/>
          <a:chOff x="0" y="0"/>
          <a:chExt cx="0" cy="0"/>
        </a:xfrm>
      </p:grpSpPr>
      <p:sp>
        <p:nvSpPr>
          <p:cNvPr id="589" name="Google Shape;589;g8e8b782381_0_7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0" name="Google Shape;590;g8e8b782381_0_79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s-CL" dirty="0"/>
              <a:t>Con el lanzamiento e implementación de la Política de Innovación, esperamos que las brechas y debilidades que tenemos hoy, se conviertan en oportunidades para desarrollar la innovación en nuestra red.</a:t>
            </a:r>
            <a:endParaRPr dirty="0"/>
          </a:p>
        </p:txBody>
      </p:sp>
    </p:spTree>
    <p:extLst>
      <p:ext uri="{BB962C8B-B14F-4D97-AF65-F5344CB8AC3E}">
        <p14:creationId xmlns:p14="http://schemas.microsoft.com/office/powerpoint/2010/main" val="26427952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sz="1200" dirty="0"/>
              <a:t>Documentar compilado de estrategias innovadoras realizadas por la red del SST durante el período de pandemia y así reconocer el trabajo efectuado por los equipos para contener la emergencia sanitaria por </a:t>
            </a:r>
            <a:r>
              <a:rPr lang="es-CL" sz="1200" dirty="0" err="1"/>
              <a:t>Covid</a:t>
            </a:r>
            <a:r>
              <a:rPr lang="es-CL" sz="1200" dirty="0"/>
              <a:t> 19.</a:t>
            </a:r>
            <a:endParaRPr lang="es-CL" dirty="0"/>
          </a:p>
        </p:txBody>
      </p:sp>
      <p:sp>
        <p:nvSpPr>
          <p:cNvPr id="4" name="Marcador de número de diapositiva 3"/>
          <p:cNvSpPr>
            <a:spLocks noGrp="1"/>
          </p:cNvSpPr>
          <p:nvPr>
            <p:ph type="sldNum" sz="quarter" idx="5"/>
          </p:nvPr>
        </p:nvSpPr>
        <p:spPr/>
        <p:txBody>
          <a:bodyPr/>
          <a:lstStyle/>
          <a:p>
            <a:fld id="{3BE82AFA-99D3-4BBE-AF41-3BB3712AFED6}" type="slidenum">
              <a:rPr lang="es-CL" smtClean="0"/>
              <a:t>12</a:t>
            </a:fld>
            <a:endParaRPr lang="es-CL"/>
          </a:p>
        </p:txBody>
      </p:sp>
    </p:spTree>
    <p:extLst>
      <p:ext uri="{BB962C8B-B14F-4D97-AF65-F5344CB8AC3E}">
        <p14:creationId xmlns:p14="http://schemas.microsoft.com/office/powerpoint/2010/main" val="2563540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CL" dirty="0"/>
          </a:p>
        </p:txBody>
      </p:sp>
      <p:sp>
        <p:nvSpPr>
          <p:cNvPr id="4" name="Marcador de número de diapositiva 3"/>
          <p:cNvSpPr>
            <a:spLocks noGrp="1"/>
          </p:cNvSpPr>
          <p:nvPr>
            <p:ph type="sldNum" sz="quarter" idx="5"/>
          </p:nvPr>
        </p:nvSpPr>
        <p:spPr/>
        <p:txBody>
          <a:bodyPr/>
          <a:lstStyle/>
          <a:p>
            <a:fld id="{3BE82AFA-99D3-4BBE-AF41-3BB3712AFED6}" type="slidenum">
              <a:rPr lang="es-CL" smtClean="0"/>
              <a:t>13</a:t>
            </a:fld>
            <a:endParaRPr lang="es-CL"/>
          </a:p>
        </p:txBody>
      </p:sp>
    </p:spTree>
    <p:extLst>
      <p:ext uri="{BB962C8B-B14F-4D97-AF65-F5344CB8AC3E}">
        <p14:creationId xmlns:p14="http://schemas.microsoft.com/office/powerpoint/2010/main" val="32590406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CL" dirty="0"/>
              <a:t>¿Por qué innovar en un Servicio de Salud?</a:t>
            </a:r>
          </a:p>
          <a:p>
            <a:endParaRPr lang="es-CL" dirty="0"/>
          </a:p>
          <a:p>
            <a:r>
              <a:rPr lang="es-CL" dirty="0"/>
              <a:t>Debemos de tener presente que los recursos son limitados, por lo que debemos buscar estrategias para la mejora de la</a:t>
            </a:r>
            <a:r>
              <a:rPr lang="es-CL" baseline="0" dirty="0"/>
              <a:t> salud de las comunidades, y esto debemos hacerlo en conjunto. </a:t>
            </a:r>
          </a:p>
          <a:p>
            <a:endParaRPr lang="es-CL" baseline="0" dirty="0"/>
          </a:p>
          <a:p>
            <a:r>
              <a:rPr lang="es-CL" baseline="0" dirty="0"/>
              <a:t>Por eso la invitación para hoy es que nos vinculemos en torno a un desafío</a:t>
            </a:r>
            <a:endParaRPr lang="es-CL" dirty="0"/>
          </a:p>
        </p:txBody>
      </p:sp>
      <p:sp>
        <p:nvSpPr>
          <p:cNvPr id="4" name="Marcador de número de diapositiva 3"/>
          <p:cNvSpPr>
            <a:spLocks noGrp="1"/>
          </p:cNvSpPr>
          <p:nvPr>
            <p:ph type="sldNum" sz="quarter" idx="10"/>
          </p:nvPr>
        </p:nvSpPr>
        <p:spPr/>
        <p:txBody>
          <a:bodyPr/>
          <a:lstStyle/>
          <a:p>
            <a:fld id="{3BE82AFA-99D3-4BBE-AF41-3BB3712AFED6}" type="slidenum">
              <a:rPr lang="es-CL" smtClean="0"/>
              <a:t>15</a:t>
            </a:fld>
            <a:endParaRPr lang="es-CL"/>
          </a:p>
        </p:txBody>
      </p:sp>
    </p:spTree>
    <p:extLst>
      <p:ext uri="{BB962C8B-B14F-4D97-AF65-F5344CB8AC3E}">
        <p14:creationId xmlns:p14="http://schemas.microsoft.com/office/powerpoint/2010/main" val="235133493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endParaRPr lang="es-CL"/>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endParaRPr lang="es-CL"/>
          </a:p>
        </p:txBody>
      </p:sp>
      <p:sp>
        <p:nvSpPr>
          <p:cNvPr id="4" name="Marcador de fecha 3"/>
          <p:cNvSpPr>
            <a:spLocks noGrp="1"/>
          </p:cNvSpPr>
          <p:nvPr>
            <p:ph type="dt" sz="half" idx="10"/>
          </p:nvPr>
        </p:nvSpPr>
        <p:spPr/>
        <p:txBody>
          <a:bodyPr/>
          <a:lstStyle/>
          <a:p>
            <a:fld id="{11AF05DF-1F86-44FA-B90D-2B89129E78D4}" type="datetimeFigureOut">
              <a:rPr lang="es-CL" smtClean="0"/>
              <a:t>14-10-2021</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46025F83-1E4B-4694-AF42-6F0F7A2EE5A3}" type="slidenum">
              <a:rPr lang="es-CL" smtClean="0"/>
              <a:t>‹Nº›</a:t>
            </a:fld>
            <a:endParaRPr lang="es-CL"/>
          </a:p>
        </p:txBody>
      </p:sp>
    </p:spTree>
    <p:extLst>
      <p:ext uri="{BB962C8B-B14F-4D97-AF65-F5344CB8AC3E}">
        <p14:creationId xmlns:p14="http://schemas.microsoft.com/office/powerpoint/2010/main" val="38963375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texto vertical 2"/>
          <p:cNvSpPr>
            <a:spLocks noGrp="1"/>
          </p:cNvSpPr>
          <p:nvPr>
            <p:ph type="body" orient="vert" idx="1"/>
          </p:nvPr>
        </p:nvSpPr>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11AF05DF-1F86-44FA-B90D-2B89129E78D4}" type="datetimeFigureOut">
              <a:rPr lang="es-CL" smtClean="0"/>
              <a:t>14-10-2021</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46025F83-1E4B-4694-AF42-6F0F7A2EE5A3}" type="slidenum">
              <a:rPr lang="es-CL" smtClean="0"/>
              <a:t>‹Nº›</a:t>
            </a:fld>
            <a:endParaRPr lang="es-CL"/>
          </a:p>
        </p:txBody>
      </p:sp>
    </p:spTree>
    <p:extLst>
      <p:ext uri="{BB962C8B-B14F-4D97-AF65-F5344CB8AC3E}">
        <p14:creationId xmlns:p14="http://schemas.microsoft.com/office/powerpoint/2010/main" val="132633877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a:t>Haga clic para modificar el estilo de título del patrón</a:t>
            </a:r>
            <a:endParaRPr lang="es-CL"/>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11AF05DF-1F86-44FA-B90D-2B89129E78D4}" type="datetimeFigureOut">
              <a:rPr lang="es-CL" smtClean="0"/>
              <a:t>14-10-2021</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46025F83-1E4B-4694-AF42-6F0F7A2EE5A3}" type="slidenum">
              <a:rPr lang="es-CL" smtClean="0"/>
              <a:t>‹Nº›</a:t>
            </a:fld>
            <a:endParaRPr lang="es-CL"/>
          </a:p>
        </p:txBody>
      </p:sp>
    </p:spTree>
    <p:extLst>
      <p:ext uri="{BB962C8B-B14F-4D97-AF65-F5344CB8AC3E}">
        <p14:creationId xmlns:p14="http://schemas.microsoft.com/office/powerpoint/2010/main" val="16664306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 Left">
    <p:spTree>
      <p:nvGrpSpPr>
        <p:cNvPr id="1" name=""/>
        <p:cNvGrpSpPr/>
        <p:nvPr/>
      </p:nvGrpSpPr>
      <p:grpSpPr>
        <a:xfrm>
          <a:off x="0" y="0"/>
          <a:ext cx="0" cy="0"/>
          <a:chOff x="0" y="0"/>
          <a:chExt cx="0" cy="0"/>
        </a:xfrm>
      </p:grpSpPr>
      <p:sp>
        <p:nvSpPr>
          <p:cNvPr id="2" name="Title 1"/>
          <p:cNvSpPr>
            <a:spLocks noGrp="1"/>
          </p:cNvSpPr>
          <p:nvPr>
            <p:ph type="title"/>
          </p:nvPr>
        </p:nvSpPr>
        <p:spPr>
          <a:xfrm>
            <a:off x="623887" y="137160"/>
            <a:ext cx="9797831" cy="707886"/>
          </a:xfrm>
        </p:spPr>
        <p:txBody>
          <a:bodyPr/>
          <a:lstStyle>
            <a:lvl1pPr algn="l">
              <a:defRPr/>
            </a:lvl1pPr>
          </a:lstStyle>
          <a:p>
            <a:r>
              <a:rPr lang="en-US"/>
              <a:t>Click to edit Master title style</a:t>
            </a:r>
          </a:p>
        </p:txBody>
      </p:sp>
      <p:sp>
        <p:nvSpPr>
          <p:cNvPr id="3" name="Subtitle 2"/>
          <p:cNvSpPr>
            <a:spLocks noGrp="1"/>
          </p:cNvSpPr>
          <p:nvPr>
            <p:ph type="subTitle" idx="1"/>
          </p:nvPr>
        </p:nvSpPr>
        <p:spPr>
          <a:xfrm>
            <a:off x="623887" y="845046"/>
            <a:ext cx="9797831" cy="523220"/>
          </a:xfrm>
        </p:spPr>
        <p:txBody>
          <a:bodyPr wrap="square">
            <a:spAutoFit/>
          </a:bodyPr>
          <a:lstStyle>
            <a:lvl1pPr marL="0" indent="0" algn="l">
              <a:buNone/>
              <a:defRPr sz="2800">
                <a:solidFill>
                  <a:schemeClr val="accent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6" name="Group 5"/>
          <p:cNvGrpSpPr/>
          <p:nvPr userDrawn="1"/>
        </p:nvGrpSpPr>
        <p:grpSpPr>
          <a:xfrm>
            <a:off x="328169" y="6237312"/>
            <a:ext cx="439241" cy="439240"/>
            <a:chOff x="186858" y="6096003"/>
            <a:chExt cx="580550" cy="580549"/>
          </a:xfrm>
          <a:solidFill>
            <a:schemeClr val="bg1">
              <a:lumMod val="75000"/>
              <a:alpha val="25000"/>
            </a:schemeClr>
          </a:solidFill>
        </p:grpSpPr>
        <p:sp>
          <p:nvSpPr>
            <p:cNvPr id="7" name="Rectangle 6"/>
            <p:cNvSpPr/>
            <p:nvPr userDrawn="1"/>
          </p:nvSpPr>
          <p:spPr>
            <a:xfrm>
              <a:off x="186859" y="6096003"/>
              <a:ext cx="580549" cy="58054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latin typeface="GeosansLight" panose="02000603020000020003"/>
              </a:endParaRPr>
            </a:p>
          </p:txBody>
        </p:sp>
        <p:sp>
          <p:nvSpPr>
            <p:cNvPr id="8" name="Rectangle 7"/>
            <p:cNvSpPr/>
            <p:nvPr userDrawn="1"/>
          </p:nvSpPr>
          <p:spPr>
            <a:xfrm>
              <a:off x="186858" y="6612049"/>
              <a:ext cx="580549" cy="64503"/>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lang="en-US"/>
            </a:p>
          </p:txBody>
        </p:sp>
      </p:grpSp>
      <p:sp>
        <p:nvSpPr>
          <p:cNvPr id="10" name="Slide Number Placeholder 5"/>
          <p:cNvSpPr>
            <a:spLocks noGrp="1"/>
          </p:cNvSpPr>
          <p:nvPr>
            <p:ph type="sldNum" sz="quarter" idx="12"/>
          </p:nvPr>
        </p:nvSpPr>
        <p:spPr>
          <a:xfrm>
            <a:off x="328169" y="6237312"/>
            <a:ext cx="439241" cy="390437"/>
          </a:xfrm>
          <a:prstGeom prst="rect">
            <a:avLst/>
          </a:prstGeom>
        </p:spPr>
        <p:txBody>
          <a:bodyPr anchor="ctr"/>
          <a:lstStyle>
            <a:lvl1pPr algn="ctr">
              <a:defRPr sz="1400">
                <a:solidFill>
                  <a:srgbClr val="2F3A46"/>
                </a:solidFill>
              </a:defRPr>
            </a:lvl1pPr>
          </a:lstStyle>
          <a:p>
            <a:fld id="{F68327C5-B821-4FE9-A59A-A60D9EB59A9A}" type="slidenum">
              <a:rPr lang="en-US" smtClean="0"/>
              <a:pPr/>
              <a:t>‹Nº›</a:t>
            </a:fld>
            <a:endParaRPr lang="en-US" dirty="0"/>
          </a:p>
        </p:txBody>
      </p:sp>
      <p:pic>
        <p:nvPicPr>
          <p:cNvPr id="11" name="Picture 10"/>
          <p:cNvPicPr>
            <a:picLocks noChangeAspect="1"/>
          </p:cNvPicPr>
          <p:nvPr userDrawn="1"/>
        </p:nvPicPr>
        <p:blipFill rotWithShape="1">
          <a:blip r:embed="rId2" cstate="print">
            <a:extLst>
              <a:ext uri="{28A0092B-C50C-407E-A947-70E740481C1C}">
                <a14:useLocalDpi xmlns:a14="http://schemas.microsoft.com/office/drawing/2010/main" val="0"/>
              </a:ext>
            </a:extLst>
          </a:blip>
          <a:srcRect r="18500" b="19391"/>
          <a:stretch/>
        </p:blipFill>
        <p:spPr>
          <a:xfrm>
            <a:off x="11096512" y="5774480"/>
            <a:ext cx="1095488" cy="1083520"/>
          </a:xfrm>
          <a:prstGeom prst="rect">
            <a:avLst/>
          </a:prstGeom>
        </p:spPr>
      </p:pic>
      <p:pic>
        <p:nvPicPr>
          <p:cNvPr id="12" name="Picture 11"/>
          <p:cNvPicPr>
            <a:picLocks noChangeAspect="1"/>
          </p:cNvPicPr>
          <p:nvPr userDrawn="1"/>
        </p:nvPicPr>
        <p:blipFill>
          <a:blip r:embed="rId3"/>
          <a:stretch>
            <a:fillRect/>
          </a:stretch>
        </p:blipFill>
        <p:spPr>
          <a:xfrm>
            <a:off x="10488488" y="229538"/>
            <a:ext cx="1627773" cy="451143"/>
          </a:xfrm>
          <a:prstGeom prst="rect">
            <a:avLst/>
          </a:prstGeom>
        </p:spPr>
      </p:pic>
      <p:sp>
        <p:nvSpPr>
          <p:cNvPr id="13" name="Rectangle 12"/>
          <p:cNvSpPr/>
          <p:nvPr userDrawn="1"/>
        </p:nvSpPr>
        <p:spPr>
          <a:xfrm>
            <a:off x="10522767" y="95859"/>
            <a:ext cx="1593494" cy="720080"/>
          </a:xfrm>
          <a:prstGeom prst="rect">
            <a:avLst/>
          </a:prstGeom>
          <a:solidFill>
            <a:srgbClr val="FFFFFF">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4469103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8"/>
        <p:cNvGrpSpPr/>
        <p:nvPr/>
      </p:nvGrpSpPr>
      <p:grpSpPr>
        <a:xfrm>
          <a:off x="0" y="0"/>
          <a:ext cx="0" cy="0"/>
          <a:chOff x="0" y="0"/>
          <a:chExt cx="0" cy="0"/>
        </a:xfrm>
      </p:grpSpPr>
      <p:sp>
        <p:nvSpPr>
          <p:cNvPr id="49" name="Google Shape;49;p9"/>
          <p:cNvSpPr/>
          <p:nvPr/>
        </p:nvSpPr>
        <p:spPr>
          <a:xfrm>
            <a:off x="11478000" y="6144000"/>
            <a:ext cx="510800" cy="510800"/>
          </a:xfrm>
          <a:prstGeom prst="ellipse">
            <a:avLst/>
          </a:prstGeom>
          <a:solidFill>
            <a:schemeClr val="accent6"/>
          </a:solidFill>
          <a:ln>
            <a:noFill/>
          </a:ln>
        </p:spPr>
        <p:txBody>
          <a:bodyPr spcFirstLastPara="1" wrap="square" lIns="121900" tIns="121900" rIns="121900" bIns="121900" anchor="ctr" anchorCtr="0">
            <a:noAutofit/>
          </a:bodyPr>
          <a:lstStyle/>
          <a:p>
            <a:pPr>
              <a:buClr>
                <a:srgbClr val="000000"/>
              </a:buClr>
              <a:buFont typeface="Arial"/>
              <a:buNone/>
            </a:pPr>
            <a:endParaRPr sz="1867" kern="0">
              <a:solidFill>
                <a:srgbClr val="000000"/>
              </a:solidFill>
              <a:cs typeface="Arial"/>
              <a:sym typeface="Arial"/>
            </a:endParaRPr>
          </a:p>
        </p:txBody>
      </p:sp>
      <p:sp>
        <p:nvSpPr>
          <p:cNvPr id="50" name="Google Shape;50;p9"/>
          <p:cNvSpPr txBox="1">
            <a:spLocks noGrp="1"/>
          </p:cNvSpPr>
          <p:nvPr>
            <p:ph type="sldNum" idx="12"/>
          </p:nvPr>
        </p:nvSpPr>
        <p:spPr>
          <a:xfrm>
            <a:off x="11478000" y="6144067"/>
            <a:ext cx="510800" cy="510800"/>
          </a:xfrm>
          <a:prstGeom prst="rect">
            <a:avLst/>
          </a:prstGeom>
        </p:spPr>
        <p:txBody>
          <a:bodyPr spcFirstLastPara="1" wrap="square" lIns="0" tIns="0" rIns="0" bIns="0" anchor="ctr"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fld id="{00000000-1234-1234-1234-123412341234}" type="slidenum">
              <a:rPr lang="en">
                <a:solidFill>
                  <a:srgbClr val="075E68"/>
                </a:solidFill>
              </a:rPr>
              <a:pPr/>
              <a:t>‹Nº›</a:t>
            </a:fld>
            <a:endParaRPr>
              <a:solidFill>
                <a:srgbClr val="075E68"/>
              </a:solidFill>
            </a:endParaRPr>
          </a:p>
        </p:txBody>
      </p:sp>
      <p:sp>
        <p:nvSpPr>
          <p:cNvPr id="51" name="Google Shape;51;p9"/>
          <p:cNvSpPr/>
          <p:nvPr/>
        </p:nvSpPr>
        <p:spPr>
          <a:xfrm rot="10800000">
            <a:off x="8045573" y="-145514"/>
            <a:ext cx="5370027" cy="5250916"/>
          </a:xfrm>
          <a:custGeom>
            <a:avLst/>
            <a:gdLst/>
            <a:ahLst/>
            <a:cxnLst/>
            <a:rect l="l" t="t" r="r" b="b"/>
            <a:pathLst>
              <a:path w="4401661" h="4304029" extrusionOk="0">
                <a:moveTo>
                  <a:pt x="699453" y="1744663"/>
                </a:moveTo>
                <a:lnTo>
                  <a:pt x="1165543" y="1278573"/>
                </a:lnTo>
                <a:cubicBezTo>
                  <a:pt x="1215073" y="1229042"/>
                  <a:pt x="1215073" y="1147763"/>
                  <a:pt x="1165543" y="1098233"/>
                </a:cubicBezTo>
                <a:cubicBezTo>
                  <a:pt x="1116013" y="1048702"/>
                  <a:pt x="1034732" y="1048702"/>
                  <a:pt x="985203" y="1098233"/>
                </a:cubicBezTo>
                <a:lnTo>
                  <a:pt x="519113" y="1564323"/>
                </a:lnTo>
                <a:cubicBezTo>
                  <a:pt x="469583" y="1613852"/>
                  <a:pt x="469583" y="1695133"/>
                  <a:pt x="519113" y="1744663"/>
                </a:cubicBezTo>
                <a:cubicBezTo>
                  <a:pt x="568642" y="1794192"/>
                  <a:pt x="649288" y="1794192"/>
                  <a:pt x="699453" y="1744663"/>
                </a:cubicBezTo>
                <a:close/>
                <a:moveTo>
                  <a:pt x="271463" y="3418522"/>
                </a:moveTo>
                <a:lnTo>
                  <a:pt x="37147" y="3652838"/>
                </a:lnTo>
                <a:cubicBezTo>
                  <a:pt x="-12382" y="3702368"/>
                  <a:pt x="-12382" y="3783647"/>
                  <a:pt x="37147" y="3833178"/>
                </a:cubicBezTo>
                <a:cubicBezTo>
                  <a:pt x="86678" y="3882708"/>
                  <a:pt x="167958" y="3882708"/>
                  <a:pt x="217488" y="3833178"/>
                </a:cubicBezTo>
                <a:lnTo>
                  <a:pt x="451803" y="3598863"/>
                </a:lnTo>
                <a:cubicBezTo>
                  <a:pt x="501333" y="3549333"/>
                  <a:pt x="501333" y="3468053"/>
                  <a:pt x="451803" y="3418522"/>
                </a:cubicBezTo>
                <a:cubicBezTo>
                  <a:pt x="402272" y="3368993"/>
                  <a:pt x="321628" y="3368993"/>
                  <a:pt x="271463" y="3418522"/>
                </a:cubicBezTo>
                <a:close/>
                <a:moveTo>
                  <a:pt x="1105218" y="1601152"/>
                </a:moveTo>
                <a:cubicBezTo>
                  <a:pt x="1154748" y="1650683"/>
                  <a:pt x="1236028" y="1650683"/>
                  <a:pt x="1285557" y="1601152"/>
                </a:cubicBezTo>
                <a:lnTo>
                  <a:pt x="2024698" y="862013"/>
                </a:lnTo>
                <a:cubicBezTo>
                  <a:pt x="2074228" y="812483"/>
                  <a:pt x="2074228" y="731202"/>
                  <a:pt x="2024698" y="681673"/>
                </a:cubicBezTo>
                <a:cubicBezTo>
                  <a:pt x="1975168" y="632142"/>
                  <a:pt x="1893888" y="632142"/>
                  <a:pt x="1844357" y="681673"/>
                </a:cubicBezTo>
                <a:lnTo>
                  <a:pt x="1105218" y="1420177"/>
                </a:lnTo>
                <a:cubicBezTo>
                  <a:pt x="1055688" y="1470342"/>
                  <a:pt x="1055688" y="1550988"/>
                  <a:pt x="1105218" y="1601152"/>
                </a:cubicBezTo>
                <a:close/>
                <a:moveTo>
                  <a:pt x="3472498" y="217487"/>
                </a:moveTo>
                <a:cubicBezTo>
                  <a:pt x="3522028" y="167957"/>
                  <a:pt x="3522028" y="86677"/>
                  <a:pt x="3472498" y="37148"/>
                </a:cubicBezTo>
                <a:cubicBezTo>
                  <a:pt x="3422968" y="-12383"/>
                  <a:pt x="3341687" y="-12383"/>
                  <a:pt x="3292158" y="37148"/>
                </a:cubicBezTo>
                <a:cubicBezTo>
                  <a:pt x="3242628" y="86677"/>
                  <a:pt x="3242628" y="167957"/>
                  <a:pt x="3292158" y="217487"/>
                </a:cubicBezTo>
                <a:cubicBezTo>
                  <a:pt x="3341687" y="267018"/>
                  <a:pt x="3422968" y="267018"/>
                  <a:pt x="3472498" y="217487"/>
                </a:cubicBezTo>
                <a:close/>
                <a:moveTo>
                  <a:pt x="441642" y="2002473"/>
                </a:moveTo>
                <a:cubicBezTo>
                  <a:pt x="491172" y="1952942"/>
                  <a:pt x="491172" y="1871663"/>
                  <a:pt x="441642" y="1822133"/>
                </a:cubicBezTo>
                <a:cubicBezTo>
                  <a:pt x="392113" y="1772602"/>
                  <a:pt x="310833" y="1772602"/>
                  <a:pt x="261303" y="1822133"/>
                </a:cubicBezTo>
                <a:cubicBezTo>
                  <a:pt x="211772" y="1871663"/>
                  <a:pt x="211772" y="1952942"/>
                  <a:pt x="261303" y="2002473"/>
                </a:cubicBezTo>
                <a:cubicBezTo>
                  <a:pt x="310833" y="2052003"/>
                  <a:pt x="392113" y="2052003"/>
                  <a:pt x="441642" y="2002473"/>
                </a:cubicBezTo>
                <a:close/>
                <a:moveTo>
                  <a:pt x="3945573" y="2271078"/>
                </a:moveTo>
                <a:lnTo>
                  <a:pt x="3842703" y="2373947"/>
                </a:lnTo>
                <a:cubicBezTo>
                  <a:pt x="3793173" y="2423478"/>
                  <a:pt x="3711893" y="2423478"/>
                  <a:pt x="3662362" y="2373947"/>
                </a:cubicBezTo>
                <a:cubicBezTo>
                  <a:pt x="3612833" y="2324418"/>
                  <a:pt x="3612833" y="2243138"/>
                  <a:pt x="3662362" y="2193608"/>
                </a:cubicBezTo>
                <a:lnTo>
                  <a:pt x="3993198" y="1862773"/>
                </a:lnTo>
                <a:cubicBezTo>
                  <a:pt x="4042728" y="1813242"/>
                  <a:pt x="4042728" y="1731963"/>
                  <a:pt x="3993198" y="1682433"/>
                </a:cubicBezTo>
                <a:cubicBezTo>
                  <a:pt x="3943668" y="1632902"/>
                  <a:pt x="3862387" y="1632902"/>
                  <a:pt x="3812858" y="1682433"/>
                </a:cubicBezTo>
                <a:lnTo>
                  <a:pt x="3638868" y="1856423"/>
                </a:lnTo>
                <a:cubicBezTo>
                  <a:pt x="3589337" y="1905952"/>
                  <a:pt x="3508058" y="1905952"/>
                  <a:pt x="3458528" y="1856423"/>
                </a:cubicBezTo>
                <a:cubicBezTo>
                  <a:pt x="3408998" y="1806892"/>
                  <a:pt x="3408998" y="1725613"/>
                  <a:pt x="3458528" y="1676083"/>
                </a:cubicBezTo>
                <a:lnTo>
                  <a:pt x="4000183" y="1134427"/>
                </a:lnTo>
                <a:cubicBezTo>
                  <a:pt x="4049712" y="1084898"/>
                  <a:pt x="4049712" y="1003617"/>
                  <a:pt x="4000183" y="954088"/>
                </a:cubicBezTo>
                <a:cubicBezTo>
                  <a:pt x="3950653" y="904558"/>
                  <a:pt x="3869373" y="904558"/>
                  <a:pt x="3819843" y="954088"/>
                </a:cubicBezTo>
                <a:lnTo>
                  <a:pt x="3636962" y="1136967"/>
                </a:lnTo>
                <a:cubicBezTo>
                  <a:pt x="3587433" y="1186498"/>
                  <a:pt x="3506153" y="1186498"/>
                  <a:pt x="3456623" y="1136967"/>
                </a:cubicBezTo>
                <a:cubicBezTo>
                  <a:pt x="3407093" y="1087438"/>
                  <a:pt x="3407093" y="1006158"/>
                  <a:pt x="3456623" y="956627"/>
                </a:cubicBezTo>
                <a:lnTo>
                  <a:pt x="3508058" y="905192"/>
                </a:lnTo>
                <a:cubicBezTo>
                  <a:pt x="3557587" y="855663"/>
                  <a:pt x="3557587" y="774383"/>
                  <a:pt x="3508058" y="724852"/>
                </a:cubicBezTo>
                <a:cubicBezTo>
                  <a:pt x="3458528" y="675323"/>
                  <a:pt x="3377248" y="675323"/>
                  <a:pt x="3327718" y="724852"/>
                </a:cubicBezTo>
                <a:lnTo>
                  <a:pt x="2574608" y="1476058"/>
                </a:lnTo>
                <a:cubicBezTo>
                  <a:pt x="2525078" y="1525588"/>
                  <a:pt x="2443798" y="1525588"/>
                  <a:pt x="2394268" y="1476058"/>
                </a:cubicBezTo>
                <a:cubicBezTo>
                  <a:pt x="2344738" y="1426527"/>
                  <a:pt x="2344738" y="1345248"/>
                  <a:pt x="2394268" y="1295717"/>
                </a:cubicBezTo>
                <a:lnTo>
                  <a:pt x="3234373" y="455612"/>
                </a:lnTo>
                <a:cubicBezTo>
                  <a:pt x="3283903" y="406083"/>
                  <a:pt x="3283903" y="324802"/>
                  <a:pt x="3234373" y="275273"/>
                </a:cubicBezTo>
                <a:cubicBezTo>
                  <a:pt x="3184843" y="225743"/>
                  <a:pt x="3103562" y="225743"/>
                  <a:pt x="3054033" y="275273"/>
                </a:cubicBezTo>
                <a:lnTo>
                  <a:pt x="2095818" y="1233488"/>
                </a:lnTo>
                <a:cubicBezTo>
                  <a:pt x="2046288" y="1283017"/>
                  <a:pt x="1965007" y="1283017"/>
                  <a:pt x="1915478" y="1233488"/>
                </a:cubicBezTo>
                <a:cubicBezTo>
                  <a:pt x="1865948" y="1183958"/>
                  <a:pt x="1784668" y="1183958"/>
                  <a:pt x="1735138" y="1233488"/>
                </a:cubicBezTo>
                <a:lnTo>
                  <a:pt x="480378" y="2488247"/>
                </a:lnTo>
                <a:cubicBezTo>
                  <a:pt x="430847" y="2537778"/>
                  <a:pt x="430847" y="2619058"/>
                  <a:pt x="480378" y="2668588"/>
                </a:cubicBezTo>
                <a:cubicBezTo>
                  <a:pt x="529908" y="2718118"/>
                  <a:pt x="611188" y="2718118"/>
                  <a:pt x="660717" y="2668588"/>
                </a:cubicBezTo>
                <a:lnTo>
                  <a:pt x="862648" y="2466658"/>
                </a:lnTo>
                <a:cubicBezTo>
                  <a:pt x="912178" y="2417128"/>
                  <a:pt x="993457" y="2417128"/>
                  <a:pt x="1042988" y="2466658"/>
                </a:cubicBezTo>
                <a:cubicBezTo>
                  <a:pt x="1092518" y="2516188"/>
                  <a:pt x="1092518" y="2597468"/>
                  <a:pt x="1042988" y="2646997"/>
                </a:cubicBezTo>
                <a:lnTo>
                  <a:pt x="553403" y="3137218"/>
                </a:lnTo>
                <a:cubicBezTo>
                  <a:pt x="503872" y="3186747"/>
                  <a:pt x="503872" y="3268028"/>
                  <a:pt x="553403" y="3317558"/>
                </a:cubicBezTo>
                <a:cubicBezTo>
                  <a:pt x="602933" y="3367088"/>
                  <a:pt x="684213" y="3367088"/>
                  <a:pt x="733742" y="3317558"/>
                </a:cubicBezTo>
                <a:lnTo>
                  <a:pt x="847408" y="3203893"/>
                </a:lnTo>
                <a:cubicBezTo>
                  <a:pt x="896938" y="3154363"/>
                  <a:pt x="978217" y="3154363"/>
                  <a:pt x="1027748" y="3203893"/>
                </a:cubicBezTo>
                <a:cubicBezTo>
                  <a:pt x="1077278" y="3253422"/>
                  <a:pt x="1158557" y="3253422"/>
                  <a:pt x="1208088" y="3203893"/>
                </a:cubicBezTo>
                <a:lnTo>
                  <a:pt x="1427163" y="2984818"/>
                </a:lnTo>
                <a:cubicBezTo>
                  <a:pt x="1476693" y="2935288"/>
                  <a:pt x="1557973" y="2935288"/>
                  <a:pt x="1607503" y="2984818"/>
                </a:cubicBezTo>
                <a:cubicBezTo>
                  <a:pt x="1657032" y="3034347"/>
                  <a:pt x="1657032" y="3115628"/>
                  <a:pt x="1607503" y="3165158"/>
                </a:cubicBezTo>
                <a:lnTo>
                  <a:pt x="1025207" y="3747453"/>
                </a:lnTo>
                <a:cubicBezTo>
                  <a:pt x="975678" y="3796983"/>
                  <a:pt x="975678" y="3878263"/>
                  <a:pt x="1025207" y="3927793"/>
                </a:cubicBezTo>
                <a:cubicBezTo>
                  <a:pt x="1074738" y="3977322"/>
                  <a:pt x="1156018" y="3977322"/>
                  <a:pt x="1205548" y="3927793"/>
                </a:cubicBezTo>
                <a:lnTo>
                  <a:pt x="1538288" y="3595053"/>
                </a:lnTo>
                <a:cubicBezTo>
                  <a:pt x="1587818" y="3545522"/>
                  <a:pt x="1669098" y="3545522"/>
                  <a:pt x="1718628" y="3595053"/>
                </a:cubicBezTo>
                <a:cubicBezTo>
                  <a:pt x="1768157" y="3644583"/>
                  <a:pt x="1849438" y="3644583"/>
                  <a:pt x="1898968" y="3595053"/>
                </a:cubicBezTo>
                <a:lnTo>
                  <a:pt x="2071053" y="3422968"/>
                </a:lnTo>
                <a:cubicBezTo>
                  <a:pt x="2120583" y="3373438"/>
                  <a:pt x="2201863" y="3373438"/>
                  <a:pt x="2251393" y="3422968"/>
                </a:cubicBezTo>
                <a:cubicBezTo>
                  <a:pt x="2300923" y="3472497"/>
                  <a:pt x="2300923" y="3553778"/>
                  <a:pt x="2251393" y="3603308"/>
                </a:cubicBezTo>
                <a:lnTo>
                  <a:pt x="1929448" y="3925253"/>
                </a:lnTo>
                <a:cubicBezTo>
                  <a:pt x="1879918" y="3974783"/>
                  <a:pt x="1879918" y="4056063"/>
                  <a:pt x="1929448" y="4105593"/>
                </a:cubicBezTo>
                <a:cubicBezTo>
                  <a:pt x="1978978" y="4155122"/>
                  <a:pt x="2060257" y="4155122"/>
                  <a:pt x="2109788" y="4105593"/>
                </a:cubicBezTo>
                <a:lnTo>
                  <a:pt x="2505393" y="3709988"/>
                </a:lnTo>
                <a:cubicBezTo>
                  <a:pt x="2554923" y="3660458"/>
                  <a:pt x="2636203" y="3660458"/>
                  <a:pt x="2685733" y="3709988"/>
                </a:cubicBezTo>
                <a:cubicBezTo>
                  <a:pt x="2735262" y="3759518"/>
                  <a:pt x="2816543" y="3759518"/>
                  <a:pt x="2866073" y="3709988"/>
                </a:cubicBezTo>
                <a:lnTo>
                  <a:pt x="4125278" y="2450783"/>
                </a:lnTo>
                <a:cubicBezTo>
                  <a:pt x="4174808" y="2401253"/>
                  <a:pt x="4174808" y="2319972"/>
                  <a:pt x="4125278" y="2270443"/>
                </a:cubicBezTo>
                <a:cubicBezTo>
                  <a:pt x="4076383" y="2221547"/>
                  <a:pt x="3995103" y="2221547"/>
                  <a:pt x="3945573" y="2271078"/>
                </a:cubicBezTo>
                <a:close/>
                <a:moveTo>
                  <a:pt x="4364038" y="1310958"/>
                </a:moveTo>
                <a:cubicBezTo>
                  <a:pt x="4314508" y="1261427"/>
                  <a:pt x="4233228" y="1261427"/>
                  <a:pt x="4183698" y="1310958"/>
                </a:cubicBezTo>
                <a:lnTo>
                  <a:pt x="4084637" y="1410017"/>
                </a:lnTo>
                <a:cubicBezTo>
                  <a:pt x="4035108" y="1459548"/>
                  <a:pt x="4035108" y="1540827"/>
                  <a:pt x="4084637" y="1590358"/>
                </a:cubicBezTo>
                <a:cubicBezTo>
                  <a:pt x="4134168" y="1639888"/>
                  <a:pt x="4215448" y="1639888"/>
                  <a:pt x="4264978" y="1590358"/>
                </a:cubicBezTo>
                <a:lnTo>
                  <a:pt x="4364038" y="1491298"/>
                </a:lnTo>
                <a:cubicBezTo>
                  <a:pt x="4414203" y="1441767"/>
                  <a:pt x="4414203" y="1360488"/>
                  <a:pt x="4364038" y="1310958"/>
                </a:cubicBezTo>
                <a:close/>
                <a:moveTo>
                  <a:pt x="3773487" y="2885758"/>
                </a:moveTo>
                <a:lnTo>
                  <a:pt x="2807018" y="3852228"/>
                </a:lnTo>
                <a:cubicBezTo>
                  <a:pt x="2757487" y="3901758"/>
                  <a:pt x="2757487" y="3983038"/>
                  <a:pt x="2807018" y="4032568"/>
                </a:cubicBezTo>
                <a:cubicBezTo>
                  <a:pt x="2856548" y="4082097"/>
                  <a:pt x="2937828" y="4082097"/>
                  <a:pt x="2987358" y="4032568"/>
                </a:cubicBezTo>
                <a:lnTo>
                  <a:pt x="3953828" y="3066097"/>
                </a:lnTo>
                <a:cubicBezTo>
                  <a:pt x="4003358" y="3016568"/>
                  <a:pt x="4003358" y="2935288"/>
                  <a:pt x="3953828" y="2885758"/>
                </a:cubicBezTo>
                <a:cubicBezTo>
                  <a:pt x="3904298" y="2836228"/>
                  <a:pt x="3823018" y="2836228"/>
                  <a:pt x="3773487" y="2885758"/>
                </a:cubicBezTo>
                <a:close/>
                <a:moveTo>
                  <a:pt x="2572703" y="4086543"/>
                </a:moveTo>
                <a:cubicBezTo>
                  <a:pt x="2523173" y="4136072"/>
                  <a:pt x="2523173" y="4217353"/>
                  <a:pt x="2572703" y="4266883"/>
                </a:cubicBezTo>
                <a:cubicBezTo>
                  <a:pt x="2622233" y="4316413"/>
                  <a:pt x="2703512" y="4316413"/>
                  <a:pt x="2753043" y="4266883"/>
                </a:cubicBezTo>
                <a:cubicBezTo>
                  <a:pt x="2802573" y="4217353"/>
                  <a:pt x="2802573" y="4136072"/>
                  <a:pt x="2753043" y="4086543"/>
                </a:cubicBezTo>
                <a:cubicBezTo>
                  <a:pt x="2703512" y="4037013"/>
                  <a:pt x="2622233" y="4037013"/>
                  <a:pt x="2572703" y="4086543"/>
                </a:cubicBezTo>
                <a:close/>
              </a:path>
            </a:pathLst>
          </a:custGeom>
          <a:solidFill>
            <a:schemeClr val="lt2"/>
          </a:solidFill>
          <a:ln>
            <a:noFill/>
          </a:ln>
        </p:spPr>
        <p:txBody>
          <a:bodyPr spcFirstLastPara="1" wrap="square" lIns="121900" tIns="60933" rIns="121900" bIns="60933" anchor="ctr" anchorCtr="0">
            <a:noAutofit/>
          </a:bodyPr>
          <a:lstStyle/>
          <a:p>
            <a:pPr>
              <a:buClr>
                <a:srgbClr val="000000"/>
              </a:buClr>
              <a:buFont typeface="Arial"/>
              <a:buNone/>
            </a:pPr>
            <a:endParaRPr sz="2400" kern="0">
              <a:solidFill>
                <a:srgbClr val="000000"/>
              </a:solidFill>
              <a:latin typeface="Calibri"/>
              <a:ea typeface="Calibri"/>
              <a:cs typeface="Calibri"/>
              <a:sym typeface="Calibri"/>
            </a:endParaRPr>
          </a:p>
        </p:txBody>
      </p:sp>
      <p:sp>
        <p:nvSpPr>
          <p:cNvPr id="52" name="Google Shape;52;p9"/>
          <p:cNvSpPr txBox="1">
            <a:spLocks noGrp="1"/>
          </p:cNvSpPr>
          <p:nvPr>
            <p:ph type="title"/>
          </p:nvPr>
        </p:nvSpPr>
        <p:spPr>
          <a:xfrm>
            <a:off x="1140400" y="1114667"/>
            <a:ext cx="9911200" cy="528400"/>
          </a:xfrm>
          <a:prstGeom prst="rect">
            <a:avLst/>
          </a:prstGeom>
        </p:spPr>
        <p:txBody>
          <a:bodyPr spcFirstLastPara="1" wrap="square" lIns="0" tIns="0" rIns="0" bIns="0" anchor="b"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42660163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idx="1"/>
          </p:nvPr>
        </p:nvSpPr>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10"/>
          </p:nvPr>
        </p:nvSpPr>
        <p:spPr/>
        <p:txBody>
          <a:bodyPr/>
          <a:lstStyle/>
          <a:p>
            <a:fld id="{11AF05DF-1F86-44FA-B90D-2B89129E78D4}" type="datetimeFigureOut">
              <a:rPr lang="es-CL" smtClean="0"/>
              <a:t>14-10-2021</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46025F83-1E4B-4694-AF42-6F0F7A2EE5A3}" type="slidenum">
              <a:rPr lang="es-CL" smtClean="0"/>
              <a:t>‹Nº›</a:t>
            </a:fld>
            <a:endParaRPr lang="es-CL"/>
          </a:p>
        </p:txBody>
      </p:sp>
    </p:spTree>
    <p:extLst>
      <p:ext uri="{BB962C8B-B14F-4D97-AF65-F5344CB8AC3E}">
        <p14:creationId xmlns:p14="http://schemas.microsoft.com/office/powerpoint/2010/main" val="36955947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endParaRPr lang="es-CL"/>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el estilo de texto del patrón</a:t>
            </a:r>
          </a:p>
        </p:txBody>
      </p:sp>
      <p:sp>
        <p:nvSpPr>
          <p:cNvPr id="4" name="Marcador de fecha 3"/>
          <p:cNvSpPr>
            <a:spLocks noGrp="1"/>
          </p:cNvSpPr>
          <p:nvPr>
            <p:ph type="dt" sz="half" idx="10"/>
          </p:nvPr>
        </p:nvSpPr>
        <p:spPr/>
        <p:txBody>
          <a:bodyPr/>
          <a:lstStyle/>
          <a:p>
            <a:fld id="{11AF05DF-1F86-44FA-B90D-2B89129E78D4}" type="datetimeFigureOut">
              <a:rPr lang="es-CL" smtClean="0"/>
              <a:t>14-10-2021</a:t>
            </a:fld>
            <a:endParaRPr lang="es-CL"/>
          </a:p>
        </p:txBody>
      </p:sp>
      <p:sp>
        <p:nvSpPr>
          <p:cNvPr id="5" name="Marcador de pie de página 4"/>
          <p:cNvSpPr>
            <a:spLocks noGrp="1"/>
          </p:cNvSpPr>
          <p:nvPr>
            <p:ph type="ftr" sz="quarter" idx="11"/>
          </p:nvPr>
        </p:nvSpPr>
        <p:spPr/>
        <p:txBody>
          <a:bodyPr/>
          <a:lstStyle/>
          <a:p>
            <a:endParaRPr lang="es-CL"/>
          </a:p>
        </p:txBody>
      </p:sp>
      <p:sp>
        <p:nvSpPr>
          <p:cNvPr id="6" name="Marcador de número de diapositiva 5"/>
          <p:cNvSpPr>
            <a:spLocks noGrp="1"/>
          </p:cNvSpPr>
          <p:nvPr>
            <p:ph type="sldNum" sz="quarter" idx="12"/>
          </p:nvPr>
        </p:nvSpPr>
        <p:spPr/>
        <p:txBody>
          <a:bodyPr/>
          <a:lstStyle/>
          <a:p>
            <a:fld id="{46025F83-1E4B-4694-AF42-6F0F7A2EE5A3}" type="slidenum">
              <a:rPr lang="es-CL" smtClean="0"/>
              <a:t>‹Nº›</a:t>
            </a:fld>
            <a:endParaRPr lang="es-CL"/>
          </a:p>
        </p:txBody>
      </p:sp>
    </p:spTree>
    <p:extLst>
      <p:ext uri="{BB962C8B-B14F-4D97-AF65-F5344CB8AC3E}">
        <p14:creationId xmlns:p14="http://schemas.microsoft.com/office/powerpoint/2010/main" val="366404788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contenido 2"/>
          <p:cNvSpPr>
            <a:spLocks noGrp="1"/>
          </p:cNvSpPr>
          <p:nvPr>
            <p:ph sz="half" idx="1"/>
          </p:nvPr>
        </p:nvSpPr>
        <p:spPr>
          <a:xfrm>
            <a:off x="838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contenido 3"/>
          <p:cNvSpPr>
            <a:spLocks noGrp="1"/>
          </p:cNvSpPr>
          <p:nvPr>
            <p:ph sz="half" idx="2"/>
          </p:nvPr>
        </p:nvSpPr>
        <p:spPr>
          <a:xfrm>
            <a:off x="6172200" y="1825625"/>
            <a:ext cx="5181600" cy="435133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fecha 4"/>
          <p:cNvSpPr>
            <a:spLocks noGrp="1"/>
          </p:cNvSpPr>
          <p:nvPr>
            <p:ph type="dt" sz="half" idx="10"/>
          </p:nvPr>
        </p:nvSpPr>
        <p:spPr/>
        <p:txBody>
          <a:bodyPr/>
          <a:lstStyle/>
          <a:p>
            <a:fld id="{11AF05DF-1F86-44FA-B90D-2B89129E78D4}" type="datetimeFigureOut">
              <a:rPr lang="es-CL" smtClean="0"/>
              <a:t>14-10-2021</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46025F83-1E4B-4694-AF42-6F0F7A2EE5A3}" type="slidenum">
              <a:rPr lang="es-CL" smtClean="0"/>
              <a:t>‹Nº›</a:t>
            </a:fld>
            <a:endParaRPr lang="es-CL"/>
          </a:p>
        </p:txBody>
      </p:sp>
    </p:spTree>
    <p:extLst>
      <p:ext uri="{BB962C8B-B14F-4D97-AF65-F5344CB8AC3E}">
        <p14:creationId xmlns:p14="http://schemas.microsoft.com/office/powerpoint/2010/main" val="2865441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a:t>Haga clic para modificar el estilo de título del patrón</a:t>
            </a:r>
            <a:endParaRPr lang="es-CL"/>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7" name="Marcador de fecha 6"/>
          <p:cNvSpPr>
            <a:spLocks noGrp="1"/>
          </p:cNvSpPr>
          <p:nvPr>
            <p:ph type="dt" sz="half" idx="10"/>
          </p:nvPr>
        </p:nvSpPr>
        <p:spPr/>
        <p:txBody>
          <a:bodyPr/>
          <a:lstStyle/>
          <a:p>
            <a:fld id="{11AF05DF-1F86-44FA-B90D-2B89129E78D4}" type="datetimeFigureOut">
              <a:rPr lang="es-CL" smtClean="0"/>
              <a:t>14-10-2021</a:t>
            </a:fld>
            <a:endParaRPr lang="es-CL"/>
          </a:p>
        </p:txBody>
      </p:sp>
      <p:sp>
        <p:nvSpPr>
          <p:cNvPr id="8" name="Marcador de pie de página 7"/>
          <p:cNvSpPr>
            <a:spLocks noGrp="1"/>
          </p:cNvSpPr>
          <p:nvPr>
            <p:ph type="ftr" sz="quarter" idx="11"/>
          </p:nvPr>
        </p:nvSpPr>
        <p:spPr/>
        <p:txBody>
          <a:bodyPr/>
          <a:lstStyle/>
          <a:p>
            <a:endParaRPr lang="es-CL"/>
          </a:p>
        </p:txBody>
      </p:sp>
      <p:sp>
        <p:nvSpPr>
          <p:cNvPr id="9" name="Marcador de número de diapositiva 8"/>
          <p:cNvSpPr>
            <a:spLocks noGrp="1"/>
          </p:cNvSpPr>
          <p:nvPr>
            <p:ph type="sldNum" sz="quarter" idx="12"/>
          </p:nvPr>
        </p:nvSpPr>
        <p:spPr/>
        <p:txBody>
          <a:bodyPr/>
          <a:lstStyle/>
          <a:p>
            <a:fld id="{46025F83-1E4B-4694-AF42-6F0F7A2EE5A3}" type="slidenum">
              <a:rPr lang="es-CL" smtClean="0"/>
              <a:t>‹Nº›</a:t>
            </a:fld>
            <a:endParaRPr lang="es-CL"/>
          </a:p>
        </p:txBody>
      </p:sp>
    </p:spTree>
    <p:extLst>
      <p:ext uri="{BB962C8B-B14F-4D97-AF65-F5344CB8AC3E}">
        <p14:creationId xmlns:p14="http://schemas.microsoft.com/office/powerpoint/2010/main" val="9776373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a:t>Haga clic para modificar el estilo de título del patrón</a:t>
            </a:r>
            <a:endParaRPr lang="es-CL"/>
          </a:p>
        </p:txBody>
      </p:sp>
      <p:sp>
        <p:nvSpPr>
          <p:cNvPr id="3" name="Marcador de fecha 2"/>
          <p:cNvSpPr>
            <a:spLocks noGrp="1"/>
          </p:cNvSpPr>
          <p:nvPr>
            <p:ph type="dt" sz="half" idx="10"/>
          </p:nvPr>
        </p:nvSpPr>
        <p:spPr/>
        <p:txBody>
          <a:bodyPr/>
          <a:lstStyle/>
          <a:p>
            <a:fld id="{11AF05DF-1F86-44FA-B90D-2B89129E78D4}" type="datetimeFigureOut">
              <a:rPr lang="es-CL" smtClean="0"/>
              <a:t>14-10-2021</a:t>
            </a:fld>
            <a:endParaRPr lang="es-CL"/>
          </a:p>
        </p:txBody>
      </p:sp>
      <p:sp>
        <p:nvSpPr>
          <p:cNvPr id="4" name="Marcador de pie de página 3"/>
          <p:cNvSpPr>
            <a:spLocks noGrp="1"/>
          </p:cNvSpPr>
          <p:nvPr>
            <p:ph type="ftr" sz="quarter" idx="11"/>
          </p:nvPr>
        </p:nvSpPr>
        <p:spPr/>
        <p:txBody>
          <a:bodyPr/>
          <a:lstStyle/>
          <a:p>
            <a:endParaRPr lang="es-CL"/>
          </a:p>
        </p:txBody>
      </p:sp>
      <p:sp>
        <p:nvSpPr>
          <p:cNvPr id="5" name="Marcador de número de diapositiva 4"/>
          <p:cNvSpPr>
            <a:spLocks noGrp="1"/>
          </p:cNvSpPr>
          <p:nvPr>
            <p:ph type="sldNum" sz="quarter" idx="12"/>
          </p:nvPr>
        </p:nvSpPr>
        <p:spPr/>
        <p:txBody>
          <a:bodyPr/>
          <a:lstStyle/>
          <a:p>
            <a:fld id="{46025F83-1E4B-4694-AF42-6F0F7A2EE5A3}" type="slidenum">
              <a:rPr lang="es-CL" smtClean="0"/>
              <a:t>‹Nº›</a:t>
            </a:fld>
            <a:endParaRPr lang="es-CL"/>
          </a:p>
        </p:txBody>
      </p:sp>
    </p:spTree>
    <p:extLst>
      <p:ext uri="{BB962C8B-B14F-4D97-AF65-F5344CB8AC3E}">
        <p14:creationId xmlns:p14="http://schemas.microsoft.com/office/powerpoint/2010/main" val="20070398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11AF05DF-1F86-44FA-B90D-2B89129E78D4}" type="datetimeFigureOut">
              <a:rPr lang="es-CL" smtClean="0"/>
              <a:t>14-10-2021</a:t>
            </a:fld>
            <a:endParaRPr lang="es-CL"/>
          </a:p>
        </p:txBody>
      </p:sp>
      <p:sp>
        <p:nvSpPr>
          <p:cNvPr id="3" name="Marcador de pie de página 2"/>
          <p:cNvSpPr>
            <a:spLocks noGrp="1"/>
          </p:cNvSpPr>
          <p:nvPr>
            <p:ph type="ftr" sz="quarter" idx="11"/>
          </p:nvPr>
        </p:nvSpPr>
        <p:spPr/>
        <p:txBody>
          <a:bodyPr/>
          <a:lstStyle/>
          <a:p>
            <a:endParaRPr lang="es-CL"/>
          </a:p>
        </p:txBody>
      </p:sp>
      <p:sp>
        <p:nvSpPr>
          <p:cNvPr id="4" name="Marcador de número de diapositiva 3"/>
          <p:cNvSpPr>
            <a:spLocks noGrp="1"/>
          </p:cNvSpPr>
          <p:nvPr>
            <p:ph type="sldNum" sz="quarter" idx="12"/>
          </p:nvPr>
        </p:nvSpPr>
        <p:spPr/>
        <p:txBody>
          <a:bodyPr/>
          <a:lstStyle/>
          <a:p>
            <a:fld id="{46025F83-1E4B-4694-AF42-6F0F7A2EE5A3}" type="slidenum">
              <a:rPr lang="es-CL" smtClean="0"/>
              <a:t>‹Nº›</a:t>
            </a:fld>
            <a:endParaRPr lang="es-CL"/>
          </a:p>
        </p:txBody>
      </p:sp>
    </p:spTree>
    <p:extLst>
      <p:ext uri="{BB962C8B-B14F-4D97-AF65-F5344CB8AC3E}">
        <p14:creationId xmlns:p14="http://schemas.microsoft.com/office/powerpoint/2010/main" val="34862915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11AF05DF-1F86-44FA-B90D-2B89129E78D4}" type="datetimeFigureOut">
              <a:rPr lang="es-CL" smtClean="0"/>
              <a:t>14-10-2021</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46025F83-1E4B-4694-AF42-6F0F7A2EE5A3}" type="slidenum">
              <a:rPr lang="es-CL" smtClean="0"/>
              <a:t>‹Nº›</a:t>
            </a:fld>
            <a:endParaRPr lang="es-CL"/>
          </a:p>
        </p:txBody>
      </p:sp>
    </p:spTree>
    <p:extLst>
      <p:ext uri="{BB962C8B-B14F-4D97-AF65-F5344CB8AC3E}">
        <p14:creationId xmlns:p14="http://schemas.microsoft.com/office/powerpoint/2010/main" val="30830595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endParaRPr lang="es-CL"/>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CL"/>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el estilo de texto del patrón</a:t>
            </a:r>
          </a:p>
        </p:txBody>
      </p:sp>
      <p:sp>
        <p:nvSpPr>
          <p:cNvPr id="5" name="Marcador de fecha 4"/>
          <p:cNvSpPr>
            <a:spLocks noGrp="1"/>
          </p:cNvSpPr>
          <p:nvPr>
            <p:ph type="dt" sz="half" idx="10"/>
          </p:nvPr>
        </p:nvSpPr>
        <p:spPr/>
        <p:txBody>
          <a:bodyPr/>
          <a:lstStyle/>
          <a:p>
            <a:fld id="{11AF05DF-1F86-44FA-B90D-2B89129E78D4}" type="datetimeFigureOut">
              <a:rPr lang="es-CL" smtClean="0"/>
              <a:t>14-10-2021</a:t>
            </a:fld>
            <a:endParaRPr lang="es-CL"/>
          </a:p>
        </p:txBody>
      </p:sp>
      <p:sp>
        <p:nvSpPr>
          <p:cNvPr id="6" name="Marcador de pie de página 5"/>
          <p:cNvSpPr>
            <a:spLocks noGrp="1"/>
          </p:cNvSpPr>
          <p:nvPr>
            <p:ph type="ftr" sz="quarter" idx="11"/>
          </p:nvPr>
        </p:nvSpPr>
        <p:spPr/>
        <p:txBody>
          <a:bodyPr/>
          <a:lstStyle/>
          <a:p>
            <a:endParaRPr lang="es-CL"/>
          </a:p>
        </p:txBody>
      </p:sp>
      <p:sp>
        <p:nvSpPr>
          <p:cNvPr id="7" name="Marcador de número de diapositiva 6"/>
          <p:cNvSpPr>
            <a:spLocks noGrp="1"/>
          </p:cNvSpPr>
          <p:nvPr>
            <p:ph type="sldNum" sz="quarter" idx="12"/>
          </p:nvPr>
        </p:nvSpPr>
        <p:spPr/>
        <p:txBody>
          <a:bodyPr/>
          <a:lstStyle/>
          <a:p>
            <a:fld id="{46025F83-1E4B-4694-AF42-6F0F7A2EE5A3}" type="slidenum">
              <a:rPr lang="es-CL" smtClean="0"/>
              <a:t>‹Nº›</a:t>
            </a:fld>
            <a:endParaRPr lang="es-CL"/>
          </a:p>
        </p:txBody>
      </p:sp>
    </p:spTree>
    <p:extLst>
      <p:ext uri="{BB962C8B-B14F-4D97-AF65-F5344CB8AC3E}">
        <p14:creationId xmlns:p14="http://schemas.microsoft.com/office/powerpoint/2010/main" val="160934590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endParaRPr lang="es-CL"/>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CL"/>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AF05DF-1F86-44FA-B90D-2B89129E78D4}" type="datetimeFigureOut">
              <a:rPr lang="es-CL" smtClean="0"/>
              <a:t>14-10-2021</a:t>
            </a:fld>
            <a:endParaRPr lang="es-CL"/>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CL"/>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025F83-1E4B-4694-AF42-6F0F7A2EE5A3}" type="slidenum">
              <a:rPr lang="es-CL" smtClean="0"/>
              <a:t>‹Nº›</a:t>
            </a:fld>
            <a:endParaRPr lang="es-CL"/>
          </a:p>
        </p:txBody>
      </p:sp>
    </p:spTree>
    <p:extLst>
      <p:ext uri="{BB962C8B-B14F-4D97-AF65-F5344CB8AC3E}">
        <p14:creationId xmlns:p14="http://schemas.microsoft.com/office/powerpoint/2010/main" val="4896220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C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sldNum" idx="12"/>
          </p:nvPr>
        </p:nvSpPr>
        <p:spPr>
          <a:xfrm>
            <a:off x="11478000" y="6144067"/>
            <a:ext cx="510800" cy="510800"/>
          </a:xfrm>
          <a:prstGeom prst="rect">
            <a:avLst/>
          </a:prstGeom>
          <a:noFill/>
          <a:ln>
            <a:noFill/>
          </a:ln>
        </p:spPr>
        <p:txBody>
          <a:bodyPr spcFirstLastPara="1" wrap="square" lIns="0" tIns="0" rIns="0" bIns="0" anchor="ctr" anchorCtr="0">
            <a:noAutofit/>
          </a:bodyPr>
          <a:lstStyle>
            <a:lvl1pPr lvl="0" algn="ctr" rtl="0">
              <a:buNone/>
              <a:defRPr sz="1600" b="1">
                <a:solidFill>
                  <a:schemeClr val="accent5"/>
                </a:solidFill>
                <a:latin typeface="Roboto Slab"/>
                <a:ea typeface="Roboto Slab"/>
                <a:cs typeface="Roboto Slab"/>
                <a:sym typeface="Roboto Slab"/>
              </a:defRPr>
            </a:lvl1pPr>
            <a:lvl2pPr lvl="1" algn="ctr" rtl="0">
              <a:buNone/>
              <a:defRPr sz="1600" b="1">
                <a:solidFill>
                  <a:schemeClr val="accent5"/>
                </a:solidFill>
                <a:latin typeface="Roboto Slab"/>
                <a:ea typeface="Roboto Slab"/>
                <a:cs typeface="Roboto Slab"/>
                <a:sym typeface="Roboto Slab"/>
              </a:defRPr>
            </a:lvl2pPr>
            <a:lvl3pPr lvl="2" algn="ctr" rtl="0">
              <a:buNone/>
              <a:defRPr sz="1600" b="1">
                <a:solidFill>
                  <a:schemeClr val="accent5"/>
                </a:solidFill>
                <a:latin typeface="Roboto Slab"/>
                <a:ea typeface="Roboto Slab"/>
                <a:cs typeface="Roboto Slab"/>
                <a:sym typeface="Roboto Slab"/>
              </a:defRPr>
            </a:lvl3pPr>
            <a:lvl4pPr lvl="3" algn="ctr" rtl="0">
              <a:buNone/>
              <a:defRPr sz="1600" b="1">
                <a:solidFill>
                  <a:schemeClr val="accent5"/>
                </a:solidFill>
                <a:latin typeface="Roboto Slab"/>
                <a:ea typeface="Roboto Slab"/>
                <a:cs typeface="Roboto Slab"/>
                <a:sym typeface="Roboto Slab"/>
              </a:defRPr>
            </a:lvl4pPr>
            <a:lvl5pPr lvl="4" algn="ctr" rtl="0">
              <a:buNone/>
              <a:defRPr sz="1600" b="1">
                <a:solidFill>
                  <a:schemeClr val="accent5"/>
                </a:solidFill>
                <a:latin typeface="Roboto Slab"/>
                <a:ea typeface="Roboto Slab"/>
                <a:cs typeface="Roboto Slab"/>
                <a:sym typeface="Roboto Slab"/>
              </a:defRPr>
            </a:lvl5pPr>
            <a:lvl6pPr lvl="5" algn="ctr" rtl="0">
              <a:buNone/>
              <a:defRPr sz="1600" b="1">
                <a:solidFill>
                  <a:schemeClr val="accent5"/>
                </a:solidFill>
                <a:latin typeface="Roboto Slab"/>
                <a:ea typeface="Roboto Slab"/>
                <a:cs typeface="Roboto Slab"/>
                <a:sym typeface="Roboto Slab"/>
              </a:defRPr>
            </a:lvl6pPr>
            <a:lvl7pPr lvl="6" algn="ctr" rtl="0">
              <a:buNone/>
              <a:defRPr sz="1600" b="1">
                <a:solidFill>
                  <a:schemeClr val="accent5"/>
                </a:solidFill>
                <a:latin typeface="Roboto Slab"/>
                <a:ea typeface="Roboto Slab"/>
                <a:cs typeface="Roboto Slab"/>
                <a:sym typeface="Roboto Slab"/>
              </a:defRPr>
            </a:lvl7pPr>
            <a:lvl8pPr lvl="7" algn="ctr" rtl="0">
              <a:buNone/>
              <a:defRPr sz="1600" b="1">
                <a:solidFill>
                  <a:schemeClr val="accent5"/>
                </a:solidFill>
                <a:latin typeface="Roboto Slab"/>
                <a:ea typeface="Roboto Slab"/>
                <a:cs typeface="Roboto Slab"/>
                <a:sym typeface="Roboto Slab"/>
              </a:defRPr>
            </a:lvl8pPr>
            <a:lvl9pPr lvl="8" algn="ctr" rtl="0">
              <a:buNone/>
              <a:defRPr sz="1600" b="1">
                <a:solidFill>
                  <a:schemeClr val="accent5"/>
                </a:solidFill>
                <a:latin typeface="Roboto Slab"/>
                <a:ea typeface="Roboto Slab"/>
                <a:cs typeface="Roboto Slab"/>
                <a:sym typeface="Roboto Slab"/>
              </a:defRPr>
            </a:lvl9pPr>
          </a:lstStyle>
          <a:p>
            <a:pPr>
              <a:buClr>
                <a:srgbClr val="000000"/>
              </a:buClr>
              <a:buFont typeface="Arial"/>
              <a:buNone/>
            </a:pPr>
            <a:fld id="{00000000-1234-1234-1234-123412341234}" type="slidenum">
              <a:rPr lang="en" kern="0">
                <a:solidFill>
                  <a:srgbClr val="075E68"/>
                </a:solidFill>
              </a:rPr>
              <a:pPr>
                <a:buClr>
                  <a:srgbClr val="000000"/>
                </a:buClr>
                <a:buFont typeface="Arial"/>
                <a:buNone/>
              </a:pPr>
              <a:t>‹Nº›</a:t>
            </a:fld>
            <a:endParaRPr kern="0">
              <a:solidFill>
                <a:srgbClr val="075E68"/>
              </a:solidFill>
            </a:endParaRPr>
          </a:p>
        </p:txBody>
      </p:sp>
      <p:sp>
        <p:nvSpPr>
          <p:cNvPr id="7" name="Google Shape;7;p1"/>
          <p:cNvSpPr txBox="1">
            <a:spLocks noGrp="1"/>
          </p:cNvSpPr>
          <p:nvPr>
            <p:ph type="title"/>
          </p:nvPr>
        </p:nvSpPr>
        <p:spPr>
          <a:xfrm>
            <a:off x="1140400" y="1114667"/>
            <a:ext cx="9911200" cy="528400"/>
          </a:xfrm>
          <a:prstGeom prst="rect">
            <a:avLst/>
          </a:prstGeom>
          <a:noFill/>
          <a:ln>
            <a:noFill/>
          </a:ln>
        </p:spPr>
        <p:txBody>
          <a:bodyPr spcFirstLastPara="1" wrap="square" lIns="0" tIns="0" rIns="0" bIns="0" anchor="b" anchorCtr="0">
            <a:noAutofit/>
          </a:bodyPr>
          <a:lstStyle>
            <a:lvl1pPr lvl="0" rtl="0">
              <a:lnSpc>
                <a:spcPct val="90000"/>
              </a:lnSpc>
              <a:spcBef>
                <a:spcPts val="0"/>
              </a:spcBef>
              <a:spcAft>
                <a:spcPts val="0"/>
              </a:spcAft>
              <a:buClr>
                <a:schemeClr val="accent2"/>
              </a:buClr>
              <a:buSzPts val="3200"/>
              <a:buFont typeface="Roboto Slab"/>
              <a:buNone/>
              <a:defRPr sz="3200" b="1">
                <a:solidFill>
                  <a:schemeClr val="accent2"/>
                </a:solidFill>
                <a:latin typeface="Roboto Slab"/>
                <a:ea typeface="Roboto Slab"/>
                <a:cs typeface="Roboto Slab"/>
                <a:sym typeface="Roboto Slab"/>
              </a:defRPr>
            </a:lvl1pPr>
            <a:lvl2pPr lvl="1" rtl="0">
              <a:lnSpc>
                <a:spcPct val="90000"/>
              </a:lnSpc>
              <a:spcBef>
                <a:spcPts val="0"/>
              </a:spcBef>
              <a:spcAft>
                <a:spcPts val="0"/>
              </a:spcAft>
              <a:buClr>
                <a:schemeClr val="accent2"/>
              </a:buClr>
              <a:buSzPts val="3200"/>
              <a:buFont typeface="Roboto Slab"/>
              <a:buNone/>
              <a:defRPr sz="3200" b="1">
                <a:solidFill>
                  <a:schemeClr val="accent2"/>
                </a:solidFill>
                <a:latin typeface="Roboto Slab"/>
                <a:ea typeface="Roboto Slab"/>
                <a:cs typeface="Roboto Slab"/>
                <a:sym typeface="Roboto Slab"/>
              </a:defRPr>
            </a:lvl2pPr>
            <a:lvl3pPr lvl="2" rtl="0">
              <a:lnSpc>
                <a:spcPct val="90000"/>
              </a:lnSpc>
              <a:spcBef>
                <a:spcPts val="0"/>
              </a:spcBef>
              <a:spcAft>
                <a:spcPts val="0"/>
              </a:spcAft>
              <a:buClr>
                <a:schemeClr val="accent2"/>
              </a:buClr>
              <a:buSzPts val="3200"/>
              <a:buFont typeface="Roboto Slab"/>
              <a:buNone/>
              <a:defRPr sz="3200" b="1">
                <a:solidFill>
                  <a:schemeClr val="accent2"/>
                </a:solidFill>
                <a:latin typeface="Roboto Slab"/>
                <a:ea typeface="Roboto Slab"/>
                <a:cs typeface="Roboto Slab"/>
                <a:sym typeface="Roboto Slab"/>
              </a:defRPr>
            </a:lvl3pPr>
            <a:lvl4pPr lvl="3" rtl="0">
              <a:lnSpc>
                <a:spcPct val="90000"/>
              </a:lnSpc>
              <a:spcBef>
                <a:spcPts val="0"/>
              </a:spcBef>
              <a:spcAft>
                <a:spcPts val="0"/>
              </a:spcAft>
              <a:buClr>
                <a:schemeClr val="accent2"/>
              </a:buClr>
              <a:buSzPts val="3200"/>
              <a:buFont typeface="Roboto Slab"/>
              <a:buNone/>
              <a:defRPr sz="3200" b="1">
                <a:solidFill>
                  <a:schemeClr val="accent2"/>
                </a:solidFill>
                <a:latin typeface="Roboto Slab"/>
                <a:ea typeface="Roboto Slab"/>
                <a:cs typeface="Roboto Slab"/>
                <a:sym typeface="Roboto Slab"/>
              </a:defRPr>
            </a:lvl4pPr>
            <a:lvl5pPr lvl="4" rtl="0">
              <a:lnSpc>
                <a:spcPct val="90000"/>
              </a:lnSpc>
              <a:spcBef>
                <a:spcPts val="0"/>
              </a:spcBef>
              <a:spcAft>
                <a:spcPts val="0"/>
              </a:spcAft>
              <a:buClr>
                <a:schemeClr val="accent2"/>
              </a:buClr>
              <a:buSzPts val="3200"/>
              <a:buFont typeface="Roboto Slab"/>
              <a:buNone/>
              <a:defRPr sz="3200" b="1">
                <a:solidFill>
                  <a:schemeClr val="accent2"/>
                </a:solidFill>
                <a:latin typeface="Roboto Slab"/>
                <a:ea typeface="Roboto Slab"/>
                <a:cs typeface="Roboto Slab"/>
                <a:sym typeface="Roboto Slab"/>
              </a:defRPr>
            </a:lvl5pPr>
            <a:lvl6pPr lvl="5" rtl="0">
              <a:lnSpc>
                <a:spcPct val="90000"/>
              </a:lnSpc>
              <a:spcBef>
                <a:spcPts val="0"/>
              </a:spcBef>
              <a:spcAft>
                <a:spcPts val="0"/>
              </a:spcAft>
              <a:buClr>
                <a:schemeClr val="accent2"/>
              </a:buClr>
              <a:buSzPts val="3200"/>
              <a:buFont typeface="Roboto Slab"/>
              <a:buNone/>
              <a:defRPr sz="3200" b="1">
                <a:solidFill>
                  <a:schemeClr val="accent2"/>
                </a:solidFill>
                <a:latin typeface="Roboto Slab"/>
                <a:ea typeface="Roboto Slab"/>
                <a:cs typeface="Roboto Slab"/>
                <a:sym typeface="Roboto Slab"/>
              </a:defRPr>
            </a:lvl6pPr>
            <a:lvl7pPr lvl="6" rtl="0">
              <a:lnSpc>
                <a:spcPct val="90000"/>
              </a:lnSpc>
              <a:spcBef>
                <a:spcPts val="0"/>
              </a:spcBef>
              <a:spcAft>
                <a:spcPts val="0"/>
              </a:spcAft>
              <a:buClr>
                <a:schemeClr val="accent2"/>
              </a:buClr>
              <a:buSzPts val="3200"/>
              <a:buFont typeface="Roboto Slab"/>
              <a:buNone/>
              <a:defRPr sz="3200" b="1">
                <a:solidFill>
                  <a:schemeClr val="accent2"/>
                </a:solidFill>
                <a:latin typeface="Roboto Slab"/>
                <a:ea typeface="Roboto Slab"/>
                <a:cs typeface="Roboto Slab"/>
                <a:sym typeface="Roboto Slab"/>
              </a:defRPr>
            </a:lvl7pPr>
            <a:lvl8pPr lvl="7" rtl="0">
              <a:lnSpc>
                <a:spcPct val="90000"/>
              </a:lnSpc>
              <a:spcBef>
                <a:spcPts val="0"/>
              </a:spcBef>
              <a:spcAft>
                <a:spcPts val="0"/>
              </a:spcAft>
              <a:buClr>
                <a:schemeClr val="accent2"/>
              </a:buClr>
              <a:buSzPts val="3200"/>
              <a:buFont typeface="Roboto Slab"/>
              <a:buNone/>
              <a:defRPr sz="3200" b="1">
                <a:solidFill>
                  <a:schemeClr val="accent2"/>
                </a:solidFill>
                <a:latin typeface="Roboto Slab"/>
                <a:ea typeface="Roboto Slab"/>
                <a:cs typeface="Roboto Slab"/>
                <a:sym typeface="Roboto Slab"/>
              </a:defRPr>
            </a:lvl8pPr>
            <a:lvl9pPr lvl="8" rtl="0">
              <a:lnSpc>
                <a:spcPct val="90000"/>
              </a:lnSpc>
              <a:spcBef>
                <a:spcPts val="0"/>
              </a:spcBef>
              <a:spcAft>
                <a:spcPts val="0"/>
              </a:spcAft>
              <a:buClr>
                <a:schemeClr val="accent2"/>
              </a:buClr>
              <a:buSzPts val="3200"/>
              <a:buFont typeface="Roboto Slab"/>
              <a:buNone/>
              <a:defRPr sz="3200" b="1">
                <a:solidFill>
                  <a:schemeClr val="accent2"/>
                </a:solidFill>
                <a:latin typeface="Roboto Slab"/>
                <a:ea typeface="Roboto Slab"/>
                <a:cs typeface="Roboto Slab"/>
                <a:sym typeface="Roboto Slab"/>
              </a:defRPr>
            </a:lvl9pPr>
          </a:lstStyle>
          <a:p>
            <a:endParaRPr/>
          </a:p>
        </p:txBody>
      </p:sp>
      <p:sp>
        <p:nvSpPr>
          <p:cNvPr id="8" name="Google Shape;8;p1"/>
          <p:cNvSpPr txBox="1">
            <a:spLocks noGrp="1"/>
          </p:cNvSpPr>
          <p:nvPr>
            <p:ph type="body" idx="1"/>
          </p:nvPr>
        </p:nvSpPr>
        <p:spPr>
          <a:xfrm>
            <a:off x="1140400" y="1805263"/>
            <a:ext cx="9911200" cy="4045200"/>
          </a:xfrm>
          <a:prstGeom prst="rect">
            <a:avLst/>
          </a:prstGeom>
          <a:noFill/>
          <a:ln>
            <a:noFill/>
          </a:ln>
        </p:spPr>
        <p:txBody>
          <a:bodyPr spcFirstLastPara="1" wrap="square" lIns="0" tIns="0" rIns="0" bIns="0" anchor="t" anchorCtr="0">
            <a:noAutofit/>
          </a:bodyPr>
          <a:lstStyle>
            <a:lvl1pPr marL="457200" lvl="0" indent="-381000" rtl="0">
              <a:lnSpc>
                <a:spcPct val="115000"/>
              </a:lnSpc>
              <a:spcBef>
                <a:spcPts val="600"/>
              </a:spcBef>
              <a:spcAft>
                <a:spcPts val="0"/>
              </a:spcAft>
              <a:buClr>
                <a:schemeClr val="accent1"/>
              </a:buClr>
              <a:buSzPts val="2400"/>
              <a:buFont typeface="Roboto Light"/>
              <a:buChar char="●"/>
              <a:defRPr sz="2400">
                <a:solidFill>
                  <a:schemeClr val="dk1"/>
                </a:solidFill>
                <a:latin typeface="Roboto Light"/>
                <a:ea typeface="Roboto Light"/>
                <a:cs typeface="Roboto Light"/>
                <a:sym typeface="Roboto Light"/>
              </a:defRPr>
            </a:lvl1pPr>
            <a:lvl2pPr marL="914400" lvl="1" indent="-381000" rtl="0">
              <a:lnSpc>
                <a:spcPct val="115000"/>
              </a:lnSpc>
              <a:spcBef>
                <a:spcPts val="0"/>
              </a:spcBef>
              <a:spcAft>
                <a:spcPts val="0"/>
              </a:spcAft>
              <a:buClr>
                <a:schemeClr val="accent1"/>
              </a:buClr>
              <a:buSzPts val="2400"/>
              <a:buFont typeface="Roboto Light"/>
              <a:buChar char="○"/>
              <a:defRPr sz="2400">
                <a:solidFill>
                  <a:schemeClr val="dk1"/>
                </a:solidFill>
                <a:latin typeface="Roboto Light"/>
                <a:ea typeface="Roboto Light"/>
                <a:cs typeface="Roboto Light"/>
                <a:sym typeface="Roboto Light"/>
              </a:defRPr>
            </a:lvl2pPr>
            <a:lvl3pPr marL="1371600" lvl="2" indent="-381000" rtl="0">
              <a:lnSpc>
                <a:spcPct val="115000"/>
              </a:lnSpc>
              <a:spcBef>
                <a:spcPts val="0"/>
              </a:spcBef>
              <a:spcAft>
                <a:spcPts val="0"/>
              </a:spcAft>
              <a:buClr>
                <a:schemeClr val="dk1"/>
              </a:buClr>
              <a:buSzPts val="2400"/>
              <a:buFont typeface="Roboto Light"/>
              <a:buChar char="■"/>
              <a:defRPr sz="2400">
                <a:solidFill>
                  <a:schemeClr val="dk1"/>
                </a:solidFill>
                <a:latin typeface="Roboto Light"/>
                <a:ea typeface="Roboto Light"/>
                <a:cs typeface="Roboto Light"/>
                <a:sym typeface="Roboto Light"/>
              </a:defRPr>
            </a:lvl3pPr>
            <a:lvl4pPr marL="1828800" lvl="3" indent="-381000" rtl="0">
              <a:lnSpc>
                <a:spcPct val="115000"/>
              </a:lnSpc>
              <a:spcBef>
                <a:spcPts val="0"/>
              </a:spcBef>
              <a:spcAft>
                <a:spcPts val="0"/>
              </a:spcAft>
              <a:buClr>
                <a:schemeClr val="dk1"/>
              </a:buClr>
              <a:buSzPts val="2400"/>
              <a:buFont typeface="Roboto Light"/>
              <a:buChar char="●"/>
              <a:defRPr sz="2400">
                <a:solidFill>
                  <a:schemeClr val="dk1"/>
                </a:solidFill>
                <a:latin typeface="Roboto Light"/>
                <a:ea typeface="Roboto Light"/>
                <a:cs typeface="Roboto Light"/>
                <a:sym typeface="Roboto Light"/>
              </a:defRPr>
            </a:lvl4pPr>
            <a:lvl5pPr marL="2286000" lvl="4" indent="-381000" rtl="0">
              <a:lnSpc>
                <a:spcPct val="115000"/>
              </a:lnSpc>
              <a:spcBef>
                <a:spcPts val="0"/>
              </a:spcBef>
              <a:spcAft>
                <a:spcPts val="0"/>
              </a:spcAft>
              <a:buClr>
                <a:schemeClr val="dk1"/>
              </a:buClr>
              <a:buSzPts val="2400"/>
              <a:buFont typeface="Roboto Light"/>
              <a:buChar char="○"/>
              <a:defRPr sz="2400">
                <a:solidFill>
                  <a:schemeClr val="dk1"/>
                </a:solidFill>
                <a:latin typeface="Roboto Light"/>
                <a:ea typeface="Roboto Light"/>
                <a:cs typeface="Roboto Light"/>
                <a:sym typeface="Roboto Light"/>
              </a:defRPr>
            </a:lvl5pPr>
            <a:lvl6pPr marL="2743200" lvl="5" indent="-381000" rtl="0">
              <a:lnSpc>
                <a:spcPct val="115000"/>
              </a:lnSpc>
              <a:spcBef>
                <a:spcPts val="0"/>
              </a:spcBef>
              <a:spcAft>
                <a:spcPts val="0"/>
              </a:spcAft>
              <a:buClr>
                <a:schemeClr val="dk1"/>
              </a:buClr>
              <a:buSzPts val="2400"/>
              <a:buFont typeface="Roboto Light"/>
              <a:buChar char="■"/>
              <a:defRPr sz="2400">
                <a:solidFill>
                  <a:schemeClr val="dk1"/>
                </a:solidFill>
                <a:latin typeface="Roboto Light"/>
                <a:ea typeface="Roboto Light"/>
                <a:cs typeface="Roboto Light"/>
                <a:sym typeface="Roboto Light"/>
              </a:defRPr>
            </a:lvl6pPr>
            <a:lvl7pPr marL="3200400" lvl="6" indent="-381000" rtl="0">
              <a:lnSpc>
                <a:spcPct val="115000"/>
              </a:lnSpc>
              <a:spcBef>
                <a:spcPts val="0"/>
              </a:spcBef>
              <a:spcAft>
                <a:spcPts val="0"/>
              </a:spcAft>
              <a:buClr>
                <a:schemeClr val="dk1"/>
              </a:buClr>
              <a:buSzPts val="2400"/>
              <a:buFont typeface="Roboto Light"/>
              <a:buChar char="●"/>
              <a:defRPr sz="2400">
                <a:solidFill>
                  <a:schemeClr val="dk1"/>
                </a:solidFill>
                <a:latin typeface="Roboto Light"/>
                <a:ea typeface="Roboto Light"/>
                <a:cs typeface="Roboto Light"/>
                <a:sym typeface="Roboto Light"/>
              </a:defRPr>
            </a:lvl7pPr>
            <a:lvl8pPr marL="3657600" lvl="7" indent="-381000" rtl="0">
              <a:lnSpc>
                <a:spcPct val="115000"/>
              </a:lnSpc>
              <a:spcBef>
                <a:spcPts val="0"/>
              </a:spcBef>
              <a:spcAft>
                <a:spcPts val="0"/>
              </a:spcAft>
              <a:buClr>
                <a:schemeClr val="dk1"/>
              </a:buClr>
              <a:buSzPts val="2400"/>
              <a:buFont typeface="Roboto Light"/>
              <a:buChar char="○"/>
              <a:defRPr sz="2400">
                <a:solidFill>
                  <a:schemeClr val="dk1"/>
                </a:solidFill>
                <a:latin typeface="Roboto Light"/>
                <a:ea typeface="Roboto Light"/>
                <a:cs typeface="Roboto Light"/>
                <a:sym typeface="Roboto Light"/>
              </a:defRPr>
            </a:lvl8pPr>
            <a:lvl9pPr marL="4114800" lvl="8" indent="-381000" rtl="0">
              <a:lnSpc>
                <a:spcPct val="115000"/>
              </a:lnSpc>
              <a:spcBef>
                <a:spcPts val="0"/>
              </a:spcBef>
              <a:spcAft>
                <a:spcPts val="0"/>
              </a:spcAft>
              <a:buClr>
                <a:schemeClr val="dk1"/>
              </a:buClr>
              <a:buSzPts val="2400"/>
              <a:buFont typeface="Roboto Light"/>
              <a:buChar char="■"/>
              <a:defRPr sz="2400">
                <a:solidFill>
                  <a:schemeClr val="dk1"/>
                </a:solidFill>
                <a:latin typeface="Roboto Light"/>
                <a:ea typeface="Roboto Light"/>
                <a:cs typeface="Roboto Light"/>
                <a:sym typeface="Roboto Light"/>
              </a:defRPr>
            </a:lvl9pPr>
          </a:lstStyle>
          <a:p>
            <a:endParaRPr/>
          </a:p>
        </p:txBody>
      </p:sp>
    </p:spTree>
    <p:extLst>
      <p:ext uri="{BB962C8B-B14F-4D97-AF65-F5344CB8AC3E}">
        <p14:creationId xmlns:p14="http://schemas.microsoft.com/office/powerpoint/2010/main" val="2091931376"/>
      </p:ext>
    </p:extLst>
  </p:cSld>
  <p:clrMap bg1="lt1" tx1="dk1" bg2="dk2" tx2="lt2" accent1="accent1" accent2="accent2" accent3="accent3" accent4="accent4" accent5="accent5" accent6="accent6" hlink="hlink" folHlink="folHlink"/>
  <p:sldLayoutIdLst>
    <p:sldLayoutId id="2147483661" r:id="rId1"/>
  </p:sldLayoutIdLst>
  <p:transition>
    <p:fade thruBlk="1"/>
  </p:transition>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5.png"/><Relationship Id="rId7" Type="http://schemas.openxmlformats.org/officeDocument/2006/relationships/diagramColors" Target="../diagrams/colors2.xml"/><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6.xml"/><Relationship Id="rId5" Type="http://schemas.openxmlformats.org/officeDocument/2006/relationships/hyperlink" Target="mailto:innovaci&#243;nsst@redsalud.gob.cl" TargetMode="External"/><Relationship Id="rId4" Type="http://schemas.openxmlformats.org/officeDocument/2006/relationships/image" Target="../media/image38.png"/></Relationships>
</file>

<file path=ppt/slides/_rels/slide14.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1.png"/><Relationship Id="rId7" Type="http://schemas.openxmlformats.org/officeDocument/2006/relationships/image" Target="../media/image45.jpe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4.jpeg"/><Relationship Id="rId5" Type="http://schemas.openxmlformats.org/officeDocument/2006/relationships/image" Target="../media/image43.gif"/><Relationship Id="rId4" Type="http://schemas.openxmlformats.org/officeDocument/2006/relationships/image" Target="../media/image42.jpeg"/></Relationships>
</file>

<file path=ppt/slides/_rels/slide1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hyperlink" Target="mailto:innovacionsst@redsalud.gob.cl" TargetMode="External"/><Relationship Id="rId5" Type="http://schemas.openxmlformats.org/officeDocument/2006/relationships/image" Target="../media/image4.png"/><Relationship Id="rId4" Type="http://schemas.openxmlformats.org/officeDocument/2006/relationships/hyperlink" Target="mailto:pablo.borquezp@redsalud.gob.cl"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hyperlink" Target="mailto:innovacionsst@redsalud.gob.cl"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3.pn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hyperlink" Target="http://www.menti.com/" TargetMode="External"/></Relationships>
</file>

<file path=ppt/slides/_rels/slide22.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openxmlformats.org/officeDocument/2006/relationships/image" Target="../media/image9.png"/><Relationship Id="rId11" Type="http://schemas.openxmlformats.org/officeDocument/2006/relationships/image" Target="../media/image14.gif"/><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4.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jpeg"/><Relationship Id="rId3" Type="http://schemas.openxmlformats.org/officeDocument/2006/relationships/image" Target="../media/image16.png"/><Relationship Id="rId7" Type="http://schemas.openxmlformats.org/officeDocument/2006/relationships/image" Target="../media/image20.jpeg"/><Relationship Id="rId12"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jpeg"/><Relationship Id="rId11" Type="http://schemas.openxmlformats.org/officeDocument/2006/relationships/image" Target="../media/image24.emf"/><Relationship Id="rId5" Type="http://schemas.openxmlformats.org/officeDocument/2006/relationships/image" Target="../media/image18.jpeg"/><Relationship Id="rId10" Type="http://schemas.openxmlformats.org/officeDocument/2006/relationships/image" Target="../media/image23.jpeg"/><Relationship Id="rId4" Type="http://schemas.openxmlformats.org/officeDocument/2006/relationships/image" Target="../media/image17.png"/><Relationship Id="rId9" Type="http://schemas.openxmlformats.org/officeDocument/2006/relationships/image" Target="../media/image22.jpeg"/><Relationship Id="rId14" Type="http://schemas.openxmlformats.org/officeDocument/2006/relationships/image" Target="../media/image27.gif"/></Relationships>
</file>

<file path=ppt/slides/_rels/slide6.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1.svg"/><Relationship Id="rId5" Type="http://schemas.openxmlformats.org/officeDocument/2006/relationships/image" Target="../media/image30.png"/><Relationship Id="rId4" Type="http://schemas.openxmlformats.org/officeDocument/2006/relationships/image" Target="../media/image29.svg"/></Relationships>
</file>

<file path=ppt/slides/_rels/slide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6562" y="300108"/>
            <a:ext cx="6284288" cy="6284288"/>
          </a:xfrm>
          <a:prstGeom prst="rect">
            <a:avLst/>
          </a:prstGeom>
          <a:solidFill>
            <a:schemeClr val="bg1">
              <a:alpha val="6000"/>
            </a:schemeClr>
          </a:solidFill>
        </p:spPr>
      </p:pic>
      <p:sp>
        <p:nvSpPr>
          <p:cNvPr id="9" name="CuadroTexto 8"/>
          <p:cNvSpPr txBox="1"/>
          <p:nvPr/>
        </p:nvSpPr>
        <p:spPr>
          <a:xfrm>
            <a:off x="1271892" y="2120577"/>
            <a:ext cx="9991605" cy="1723549"/>
          </a:xfrm>
          <a:prstGeom prst="rect">
            <a:avLst/>
          </a:prstGeom>
          <a:noFill/>
        </p:spPr>
        <p:txBody>
          <a:bodyPr wrap="square" rtlCol="0">
            <a:spAutoFit/>
          </a:bodyPr>
          <a:lstStyle/>
          <a:p>
            <a:pPr algn="ctr"/>
            <a:r>
              <a:rPr lang="es-ES" sz="6600" b="1" dirty="0">
                <a:latin typeface="Segoe UI Semibold" panose="020B0702040204020203" pitchFamily="34" charset="0"/>
                <a:ea typeface="Verdana" panose="020B0604030504040204" pitchFamily="34" charset="0"/>
                <a:cs typeface="Verdana" panose="020B0604030504040204" pitchFamily="34" charset="0"/>
              </a:rPr>
              <a:t>Política de Innovación</a:t>
            </a:r>
          </a:p>
          <a:p>
            <a:pPr algn="ctr"/>
            <a:r>
              <a:rPr lang="es-ES" sz="3600" b="1" dirty="0">
                <a:latin typeface="Segoe UI Semibold" panose="020B0702040204020203" pitchFamily="34" charset="0"/>
                <a:ea typeface="Verdana" panose="020B0604030504040204" pitchFamily="34" charset="0"/>
                <a:cs typeface="Verdana" panose="020B0604030504040204" pitchFamily="34" charset="0"/>
              </a:rPr>
              <a:t>Servicio de Salud Talcahuano</a:t>
            </a:r>
            <a:endParaRPr lang="es-CL" sz="3600" b="1" dirty="0">
              <a:latin typeface="Segoe UI Semibold" panose="020B0702040204020203" pitchFamily="34" charset="0"/>
              <a:ea typeface="Verdana" panose="020B0604030504040204" pitchFamily="34" charset="0"/>
              <a:cs typeface="Verdana" panose="020B0604030504040204" pitchFamily="34" charset="0"/>
            </a:endParaRPr>
          </a:p>
        </p:txBody>
      </p:sp>
      <p:sp>
        <p:nvSpPr>
          <p:cNvPr id="10" name="CuadroTexto 9"/>
          <p:cNvSpPr txBox="1"/>
          <p:nvPr/>
        </p:nvSpPr>
        <p:spPr>
          <a:xfrm>
            <a:off x="3142991" y="3805570"/>
            <a:ext cx="5777592" cy="461665"/>
          </a:xfrm>
          <a:prstGeom prst="rect">
            <a:avLst/>
          </a:prstGeom>
          <a:noFill/>
        </p:spPr>
        <p:txBody>
          <a:bodyPr wrap="square" rtlCol="0">
            <a:spAutoFit/>
          </a:bodyPr>
          <a:lstStyle/>
          <a:p>
            <a:pPr algn="ctr"/>
            <a:r>
              <a:rPr lang="es-CL" sz="2400" dirty="0">
                <a:latin typeface="Segoe UI Semibold" panose="020B0702040204020203" pitchFamily="34" charset="0"/>
                <a:ea typeface="Verdana" panose="020B0604030504040204" pitchFamily="34" charset="0"/>
                <a:cs typeface="Verdana" panose="020B0604030504040204" pitchFamily="34" charset="0"/>
              </a:rPr>
              <a:t>14-10-2021</a:t>
            </a:r>
          </a:p>
        </p:txBody>
      </p:sp>
      <p:pic>
        <p:nvPicPr>
          <p:cNvPr id="7" name="Imagen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17013" y="101525"/>
            <a:ext cx="1855835" cy="1857553"/>
          </a:xfrm>
          <a:prstGeom prst="rect">
            <a:avLst/>
          </a:prstGeom>
        </p:spPr>
      </p:pic>
      <p:sp>
        <p:nvSpPr>
          <p:cNvPr id="6" name="CuadroTexto 5">
            <a:extLst>
              <a:ext uri="{FF2B5EF4-FFF2-40B4-BE49-F238E27FC236}">
                <a16:creationId xmlns:a16="http://schemas.microsoft.com/office/drawing/2014/main" id="{C8F20195-8AC3-470B-BE1E-E4B3857A9114}"/>
              </a:ext>
            </a:extLst>
          </p:cNvPr>
          <p:cNvSpPr txBox="1"/>
          <p:nvPr/>
        </p:nvSpPr>
        <p:spPr>
          <a:xfrm>
            <a:off x="6123561" y="5352063"/>
            <a:ext cx="5949287" cy="1200329"/>
          </a:xfrm>
          <a:prstGeom prst="rect">
            <a:avLst/>
          </a:prstGeom>
          <a:noFill/>
        </p:spPr>
        <p:txBody>
          <a:bodyPr wrap="square" rtlCol="0">
            <a:spAutoFit/>
          </a:bodyPr>
          <a:lstStyle/>
          <a:p>
            <a:pPr algn="r"/>
            <a:r>
              <a:rPr lang="es-CL" sz="2400" dirty="0">
                <a:latin typeface="Segoe UI Semibold" panose="020B0702040204020203" pitchFamily="34" charset="0"/>
                <a:ea typeface="Verdana" panose="020B0604030504040204" pitchFamily="34" charset="0"/>
                <a:cs typeface="Verdana" panose="020B0604030504040204" pitchFamily="34" charset="0"/>
              </a:rPr>
              <a:t>Pablo Bórquez Padilla</a:t>
            </a:r>
          </a:p>
          <a:p>
            <a:pPr algn="r"/>
            <a:r>
              <a:rPr lang="es-CL" sz="2400" dirty="0">
                <a:latin typeface="Segoe UI Semibold" panose="020B0702040204020203" pitchFamily="34" charset="0"/>
                <a:ea typeface="Verdana" panose="020B0604030504040204" pitchFamily="34" charset="0"/>
                <a:cs typeface="Verdana" panose="020B0604030504040204" pitchFamily="34" charset="0"/>
              </a:rPr>
              <a:t>Encargado de Innovación</a:t>
            </a:r>
          </a:p>
          <a:p>
            <a:pPr algn="r"/>
            <a:r>
              <a:rPr lang="es-CL" sz="2400" dirty="0">
                <a:latin typeface="Segoe UI Semibold" panose="020B0702040204020203" pitchFamily="34" charset="0"/>
                <a:ea typeface="Verdana" panose="020B0604030504040204" pitchFamily="34" charset="0"/>
                <a:cs typeface="Verdana" panose="020B0604030504040204" pitchFamily="34" charset="0"/>
              </a:rPr>
              <a:t>Depto. Planificación y Control de Gestión</a:t>
            </a:r>
          </a:p>
        </p:txBody>
      </p:sp>
    </p:spTree>
    <p:extLst>
      <p:ext uri="{BB962C8B-B14F-4D97-AF65-F5344CB8AC3E}">
        <p14:creationId xmlns:p14="http://schemas.microsoft.com/office/powerpoint/2010/main" val="25740781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Elipse 9"/>
          <p:cNvSpPr/>
          <p:nvPr/>
        </p:nvSpPr>
        <p:spPr>
          <a:xfrm>
            <a:off x="4217830" y="3155324"/>
            <a:ext cx="830688" cy="759852"/>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1" name="Rectángulo redondeado 10"/>
          <p:cNvSpPr/>
          <p:nvPr/>
        </p:nvSpPr>
        <p:spPr>
          <a:xfrm>
            <a:off x="4443212" y="2534990"/>
            <a:ext cx="862884" cy="2392652"/>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2" name="Imagen 1"/>
          <p:cNvPicPr>
            <a:picLocks noChangeAspect="1"/>
          </p:cNvPicPr>
          <p:nvPr/>
        </p:nvPicPr>
        <p:blipFill rotWithShape="1">
          <a:blip r:embed="rId3"/>
          <a:srcRect l="7606" t="25645" r="7147" b="5519"/>
          <a:stretch/>
        </p:blipFill>
        <p:spPr>
          <a:xfrm>
            <a:off x="2678802" y="1380049"/>
            <a:ext cx="6709896" cy="3046252"/>
          </a:xfrm>
          <a:prstGeom prst="rect">
            <a:avLst/>
          </a:prstGeom>
        </p:spPr>
      </p:pic>
      <p:graphicFrame>
        <p:nvGraphicFramePr>
          <p:cNvPr id="3" name="Diagrama 2"/>
          <p:cNvGraphicFramePr/>
          <p:nvPr>
            <p:extLst>
              <p:ext uri="{D42A27DB-BD31-4B8C-83A1-F6EECF244321}">
                <p14:modId xmlns:p14="http://schemas.microsoft.com/office/powerpoint/2010/main" val="1405113437"/>
              </p:ext>
            </p:extLst>
          </p:nvPr>
        </p:nvGraphicFramePr>
        <p:xfrm>
          <a:off x="334849" y="4378818"/>
          <a:ext cx="11610408" cy="259239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6" name="CuadroTexto 5">
            <a:extLst>
              <a:ext uri="{FF2B5EF4-FFF2-40B4-BE49-F238E27FC236}">
                <a16:creationId xmlns:a16="http://schemas.microsoft.com/office/drawing/2014/main" id="{13A3C5D0-B8EA-482E-832E-C2792C573332}"/>
              </a:ext>
            </a:extLst>
          </p:cNvPr>
          <p:cNvSpPr txBox="1"/>
          <p:nvPr/>
        </p:nvSpPr>
        <p:spPr>
          <a:xfrm>
            <a:off x="603158" y="146552"/>
            <a:ext cx="10861183" cy="923330"/>
          </a:xfrm>
          <a:prstGeom prst="rect">
            <a:avLst/>
          </a:prstGeom>
          <a:noFill/>
        </p:spPr>
        <p:txBody>
          <a:bodyPr wrap="square" rtlCol="0">
            <a:spAutoFit/>
          </a:bodyPr>
          <a:lstStyle/>
          <a:p>
            <a:pPr algn="ctr"/>
            <a:r>
              <a:rPr lang="es-CL" sz="5400" b="1" dirty="0">
                <a:latin typeface="Segoe UI Semibold" panose="020B0702040204020203" pitchFamily="34" charset="0"/>
                <a:cs typeface="Segoe UI Semibold" panose="020B0702040204020203" pitchFamily="34" charset="0"/>
              </a:rPr>
              <a:t>1er hito: Capacitación a equipos</a:t>
            </a:r>
          </a:p>
        </p:txBody>
      </p:sp>
    </p:spTree>
    <p:extLst>
      <p:ext uri="{BB962C8B-B14F-4D97-AF65-F5344CB8AC3E}">
        <p14:creationId xmlns:p14="http://schemas.microsoft.com/office/powerpoint/2010/main" val="32694314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591"/>
        <p:cNvGrpSpPr/>
        <p:nvPr/>
      </p:nvGrpSpPr>
      <p:grpSpPr>
        <a:xfrm>
          <a:off x="0" y="0"/>
          <a:ext cx="0" cy="0"/>
          <a:chOff x="0" y="0"/>
          <a:chExt cx="0" cy="0"/>
        </a:xfrm>
      </p:grpSpPr>
      <p:sp>
        <p:nvSpPr>
          <p:cNvPr id="592" name="Google Shape;592;p25"/>
          <p:cNvSpPr/>
          <p:nvPr/>
        </p:nvSpPr>
        <p:spPr>
          <a:xfrm rot="2700000">
            <a:off x="5510476" y="1676805"/>
            <a:ext cx="1153432" cy="1153432"/>
          </a:xfrm>
          <a:prstGeom prst="rect">
            <a:avLst/>
          </a:prstGeom>
          <a:solidFill>
            <a:srgbClr val="FF7477"/>
          </a:solidFill>
          <a:ln>
            <a:noFill/>
          </a:ln>
        </p:spPr>
        <p:txBody>
          <a:bodyPr spcFirstLastPara="1" wrap="square" lIns="121900" tIns="121900" rIns="121900" bIns="121900" anchor="ctr" anchorCtr="0">
            <a:noAutofit/>
          </a:bodyPr>
          <a:lstStyle/>
          <a:p>
            <a:endParaRPr sz="2400"/>
          </a:p>
        </p:txBody>
      </p:sp>
      <p:sp>
        <p:nvSpPr>
          <p:cNvPr id="593" name="Google Shape;593;p25"/>
          <p:cNvSpPr/>
          <p:nvPr/>
        </p:nvSpPr>
        <p:spPr>
          <a:xfrm rot="2700000">
            <a:off x="7308633" y="1676805"/>
            <a:ext cx="1153432" cy="1153432"/>
          </a:xfrm>
          <a:prstGeom prst="rect">
            <a:avLst/>
          </a:prstGeom>
          <a:solidFill>
            <a:srgbClr val="00B050"/>
          </a:solidFill>
          <a:ln>
            <a:noFill/>
          </a:ln>
        </p:spPr>
        <p:txBody>
          <a:bodyPr spcFirstLastPara="1" wrap="square" lIns="121900" tIns="121900" rIns="121900" bIns="121900" anchor="ctr" anchorCtr="0">
            <a:noAutofit/>
          </a:bodyPr>
          <a:lstStyle/>
          <a:p>
            <a:endParaRPr sz="2400"/>
          </a:p>
        </p:txBody>
      </p:sp>
      <p:sp>
        <p:nvSpPr>
          <p:cNvPr id="594" name="Google Shape;594;p25"/>
          <p:cNvSpPr txBox="1">
            <a:spLocks noGrp="1"/>
          </p:cNvSpPr>
          <p:nvPr>
            <p:ph type="title"/>
          </p:nvPr>
        </p:nvSpPr>
        <p:spPr>
          <a:xfrm>
            <a:off x="856613" y="212248"/>
            <a:ext cx="10298000" cy="641600"/>
          </a:xfrm>
          <a:prstGeom prst="rect">
            <a:avLst/>
          </a:prstGeom>
        </p:spPr>
        <p:txBody>
          <a:bodyPr spcFirstLastPara="1" vert="horz" wrap="square" lIns="121900" tIns="121900" rIns="121900" bIns="121900" rtlCol="0" anchor="ctr" anchorCtr="0">
            <a:noAutofit/>
          </a:bodyPr>
          <a:lstStyle/>
          <a:p>
            <a:pPr algn="ctr">
              <a:spcBef>
                <a:spcPts val="0"/>
              </a:spcBef>
            </a:pPr>
            <a:r>
              <a:rPr lang="es-CL" sz="5400" b="1" dirty="0">
                <a:latin typeface="Segoe UI Semibold" panose="020B0702040204020203" pitchFamily="34" charset="0"/>
                <a:ea typeface="+mn-ea"/>
                <a:cs typeface="Segoe UI Semibold" panose="020B0702040204020203" pitchFamily="34" charset="0"/>
              </a:rPr>
              <a:t>2do hito: Lanzamiento Política</a:t>
            </a:r>
            <a:endParaRPr sz="5400" b="1" dirty="0">
              <a:latin typeface="Segoe UI Semibold" panose="020B0702040204020203" pitchFamily="34" charset="0"/>
              <a:ea typeface="+mn-ea"/>
              <a:cs typeface="Segoe UI Semibold" panose="020B0702040204020203" pitchFamily="34" charset="0"/>
            </a:endParaRPr>
          </a:p>
        </p:txBody>
      </p:sp>
      <p:grpSp>
        <p:nvGrpSpPr>
          <p:cNvPr id="595" name="Google Shape;595;p25"/>
          <p:cNvGrpSpPr/>
          <p:nvPr/>
        </p:nvGrpSpPr>
        <p:grpSpPr>
          <a:xfrm>
            <a:off x="4963686" y="2990172"/>
            <a:ext cx="2284000" cy="1937860"/>
            <a:chOff x="3688898" y="2314418"/>
            <a:chExt cx="1713000" cy="1453394"/>
          </a:xfrm>
        </p:grpSpPr>
        <p:cxnSp>
          <p:nvCxnSpPr>
            <p:cNvPr id="596" name="Google Shape;596;p25"/>
            <p:cNvCxnSpPr/>
            <p:nvPr/>
          </p:nvCxnSpPr>
          <p:spPr>
            <a:xfrm>
              <a:off x="4525323" y="2314418"/>
              <a:ext cx="6205" cy="921089"/>
            </a:xfrm>
            <a:prstGeom prst="straightConnector1">
              <a:avLst/>
            </a:prstGeom>
            <a:noFill/>
            <a:ln w="9525" cap="flat" cmpd="sng">
              <a:solidFill>
                <a:srgbClr val="FF7477"/>
              </a:solidFill>
              <a:prstDash val="solid"/>
              <a:round/>
              <a:headEnd type="none" w="med" len="med"/>
              <a:tailEnd type="none" w="med" len="med"/>
            </a:ln>
          </p:spPr>
        </p:cxnSp>
        <p:sp>
          <p:nvSpPr>
            <p:cNvPr id="597" name="Google Shape;597;p25"/>
            <p:cNvSpPr txBox="1"/>
            <p:nvPr/>
          </p:nvSpPr>
          <p:spPr>
            <a:xfrm>
              <a:off x="3688898" y="3476812"/>
              <a:ext cx="1713000" cy="291000"/>
            </a:xfrm>
            <a:prstGeom prst="rect">
              <a:avLst/>
            </a:prstGeom>
            <a:noFill/>
            <a:ln>
              <a:noFill/>
            </a:ln>
          </p:spPr>
          <p:txBody>
            <a:bodyPr spcFirstLastPara="1" wrap="square" lIns="121900" tIns="121900" rIns="121900" bIns="121900" anchor="ctr" anchorCtr="0">
              <a:noAutofit/>
            </a:bodyPr>
            <a:lstStyle/>
            <a:p>
              <a:pPr algn="ctr"/>
              <a:r>
                <a:rPr lang="es-CL" sz="2267" b="1" dirty="0">
                  <a:solidFill>
                    <a:srgbClr val="FF7477"/>
                  </a:solidFill>
                  <a:latin typeface="Fira Sans Extra Condensed Medium"/>
                  <a:ea typeface="Fira Sans Extra Condensed Medium"/>
                  <a:cs typeface="Fira Sans Extra Condensed Medium"/>
                  <a:sym typeface="Fira Sans Extra Condensed Medium"/>
                </a:rPr>
                <a:t>Vinculación con el Medio</a:t>
              </a:r>
            </a:p>
          </p:txBody>
        </p:sp>
      </p:grpSp>
      <p:grpSp>
        <p:nvGrpSpPr>
          <p:cNvPr id="599" name="Google Shape;599;p25"/>
          <p:cNvGrpSpPr/>
          <p:nvPr/>
        </p:nvGrpSpPr>
        <p:grpSpPr>
          <a:xfrm>
            <a:off x="8820567" y="1292520"/>
            <a:ext cx="2731782" cy="1200672"/>
            <a:chOff x="6615425" y="1239850"/>
            <a:chExt cx="1818356" cy="617925"/>
          </a:xfrm>
        </p:grpSpPr>
        <p:sp>
          <p:nvSpPr>
            <p:cNvPr id="600" name="Google Shape;600;p25"/>
            <p:cNvSpPr/>
            <p:nvPr/>
          </p:nvSpPr>
          <p:spPr>
            <a:xfrm>
              <a:off x="6615425" y="1239850"/>
              <a:ext cx="1818356" cy="336900"/>
            </a:xfrm>
            <a:custGeom>
              <a:avLst/>
              <a:gdLst/>
              <a:ahLst/>
              <a:cxnLst/>
              <a:rect l="l" t="t" r="r" b="b"/>
              <a:pathLst>
                <a:path w="71950" h="13476" extrusionOk="0">
                  <a:moveTo>
                    <a:pt x="0" y="13476"/>
                  </a:moveTo>
                  <a:lnTo>
                    <a:pt x="13477" y="0"/>
                  </a:lnTo>
                  <a:lnTo>
                    <a:pt x="71950" y="0"/>
                  </a:lnTo>
                </a:path>
              </a:pathLst>
            </a:custGeom>
            <a:noFill/>
            <a:ln w="9525" cap="flat" cmpd="sng">
              <a:solidFill>
                <a:srgbClr val="00B050"/>
              </a:solidFill>
              <a:prstDash val="solid"/>
              <a:round/>
              <a:headEnd type="none" w="med" len="med"/>
              <a:tailEnd type="none" w="med" len="med"/>
            </a:ln>
          </p:spPr>
        </p:sp>
        <p:sp>
          <p:nvSpPr>
            <p:cNvPr id="602" name="Google Shape;602;p25"/>
            <p:cNvSpPr txBox="1"/>
            <p:nvPr/>
          </p:nvSpPr>
          <p:spPr>
            <a:xfrm>
              <a:off x="6948270" y="1566775"/>
              <a:ext cx="1471500" cy="291000"/>
            </a:xfrm>
            <a:prstGeom prst="rect">
              <a:avLst/>
            </a:prstGeom>
            <a:noFill/>
            <a:ln>
              <a:noFill/>
            </a:ln>
          </p:spPr>
          <p:txBody>
            <a:bodyPr spcFirstLastPara="1" wrap="square" lIns="121900" tIns="121900" rIns="121900" bIns="121900" anchor="ctr" anchorCtr="0">
              <a:noAutofit/>
            </a:bodyPr>
            <a:lstStyle/>
            <a:p>
              <a:pPr algn="r"/>
              <a:r>
                <a:rPr lang="es-CL" sz="2267" b="1" dirty="0">
                  <a:solidFill>
                    <a:srgbClr val="00B050"/>
                  </a:solidFill>
                  <a:latin typeface="Fira Sans Extra Condensed Medium"/>
                  <a:ea typeface="Fira Sans Extra Condensed Medium"/>
                  <a:cs typeface="Fira Sans Extra Condensed Medium"/>
                  <a:sym typeface="Fira Sans Extra Condensed Medium"/>
                </a:rPr>
                <a:t>Búsqueda de financiamiento y postulación a concursos</a:t>
              </a:r>
            </a:p>
          </p:txBody>
        </p:sp>
      </p:grpSp>
      <p:sp>
        <p:nvSpPr>
          <p:cNvPr id="603" name="Google Shape;603;p25"/>
          <p:cNvSpPr/>
          <p:nvPr/>
        </p:nvSpPr>
        <p:spPr>
          <a:xfrm rot="2700000">
            <a:off x="3713117" y="1676805"/>
            <a:ext cx="1153432" cy="1153432"/>
          </a:xfrm>
          <a:prstGeom prst="rect">
            <a:avLst/>
          </a:prstGeom>
          <a:solidFill>
            <a:srgbClr val="00C1BE"/>
          </a:solidFill>
          <a:ln>
            <a:noFill/>
          </a:ln>
        </p:spPr>
        <p:txBody>
          <a:bodyPr spcFirstLastPara="1" wrap="square" lIns="121900" tIns="121900" rIns="121900" bIns="121900" anchor="ctr" anchorCtr="0">
            <a:noAutofit/>
          </a:bodyPr>
          <a:lstStyle/>
          <a:p>
            <a:endParaRPr sz="2400"/>
          </a:p>
        </p:txBody>
      </p:sp>
      <p:grpSp>
        <p:nvGrpSpPr>
          <p:cNvPr id="604" name="Google Shape;604;p25"/>
          <p:cNvGrpSpPr/>
          <p:nvPr/>
        </p:nvGrpSpPr>
        <p:grpSpPr>
          <a:xfrm>
            <a:off x="937004" y="1292522"/>
            <a:ext cx="2434438" cy="1595167"/>
            <a:chOff x="702753" y="1239850"/>
            <a:chExt cx="1825828" cy="1196375"/>
          </a:xfrm>
        </p:grpSpPr>
        <p:sp>
          <p:nvSpPr>
            <p:cNvPr id="605" name="Google Shape;605;p25"/>
            <p:cNvSpPr/>
            <p:nvPr/>
          </p:nvSpPr>
          <p:spPr>
            <a:xfrm flipH="1">
              <a:off x="710225" y="1239850"/>
              <a:ext cx="1818356" cy="336900"/>
            </a:xfrm>
            <a:custGeom>
              <a:avLst/>
              <a:gdLst/>
              <a:ahLst/>
              <a:cxnLst/>
              <a:rect l="l" t="t" r="r" b="b"/>
              <a:pathLst>
                <a:path w="71950" h="13476" extrusionOk="0">
                  <a:moveTo>
                    <a:pt x="0" y="13476"/>
                  </a:moveTo>
                  <a:lnTo>
                    <a:pt x="13477" y="0"/>
                  </a:lnTo>
                  <a:lnTo>
                    <a:pt x="71950" y="0"/>
                  </a:lnTo>
                </a:path>
              </a:pathLst>
            </a:custGeom>
            <a:noFill/>
            <a:ln w="9525" cap="flat" cmpd="sng">
              <a:solidFill>
                <a:srgbClr val="00C1BE"/>
              </a:solidFill>
              <a:prstDash val="solid"/>
              <a:round/>
              <a:headEnd type="none" w="med" len="med"/>
              <a:tailEnd type="none" w="med" len="med"/>
            </a:ln>
          </p:spPr>
        </p:sp>
        <p:sp>
          <p:nvSpPr>
            <p:cNvPr id="606" name="Google Shape;606;p25"/>
            <p:cNvSpPr txBox="1"/>
            <p:nvPr/>
          </p:nvSpPr>
          <p:spPr>
            <a:xfrm>
              <a:off x="710300" y="1681425"/>
              <a:ext cx="1743000" cy="754800"/>
            </a:xfrm>
            <a:prstGeom prst="rect">
              <a:avLst/>
            </a:prstGeom>
            <a:noFill/>
            <a:ln>
              <a:noFill/>
            </a:ln>
          </p:spPr>
          <p:txBody>
            <a:bodyPr spcFirstLastPara="1" wrap="square" lIns="121900" tIns="121900" rIns="121900" bIns="121900" anchor="ctr" anchorCtr="0">
              <a:noAutofit/>
            </a:bodyPr>
            <a:lstStyle/>
            <a:p>
              <a:endParaRPr sz="1600" dirty="0">
                <a:latin typeface="Roboto"/>
                <a:ea typeface="Roboto"/>
                <a:cs typeface="Roboto"/>
                <a:sym typeface="Roboto"/>
              </a:endParaRPr>
            </a:p>
          </p:txBody>
        </p:sp>
        <p:sp>
          <p:nvSpPr>
            <p:cNvPr id="607" name="Google Shape;607;p25"/>
            <p:cNvSpPr txBox="1"/>
            <p:nvPr/>
          </p:nvSpPr>
          <p:spPr>
            <a:xfrm>
              <a:off x="702753" y="1798751"/>
              <a:ext cx="1737933" cy="291000"/>
            </a:xfrm>
            <a:prstGeom prst="rect">
              <a:avLst/>
            </a:prstGeom>
            <a:noFill/>
            <a:ln>
              <a:noFill/>
            </a:ln>
          </p:spPr>
          <p:txBody>
            <a:bodyPr spcFirstLastPara="1" wrap="square" lIns="121900" tIns="121900" rIns="121900" bIns="121900" anchor="ctr" anchorCtr="0">
              <a:noAutofit/>
            </a:bodyPr>
            <a:lstStyle/>
            <a:p>
              <a:r>
                <a:rPr lang="es-CL" sz="2267" b="1" dirty="0">
                  <a:solidFill>
                    <a:srgbClr val="00C1BE"/>
                  </a:solidFill>
                  <a:latin typeface="Fira Sans Extra Condensed Medium"/>
                  <a:ea typeface="Fira Sans Extra Condensed Medium"/>
                  <a:cs typeface="Fira Sans Extra Condensed Medium"/>
                  <a:sym typeface="Fira Sans Extra Condensed Medium"/>
                </a:rPr>
                <a:t>Continuar fortaleciendo la línea de capacitación y formación</a:t>
              </a:r>
            </a:p>
          </p:txBody>
        </p:sp>
      </p:grpSp>
      <p:sp>
        <p:nvSpPr>
          <p:cNvPr id="608" name="Google Shape;608;p25"/>
          <p:cNvSpPr/>
          <p:nvPr/>
        </p:nvSpPr>
        <p:spPr>
          <a:xfrm rot="2701683">
            <a:off x="4610665" y="2761382"/>
            <a:ext cx="1155696" cy="1155412"/>
          </a:xfrm>
          <a:prstGeom prst="rect">
            <a:avLst/>
          </a:prstGeom>
          <a:solidFill>
            <a:srgbClr val="9933FF"/>
          </a:solidFill>
          <a:ln>
            <a:noFill/>
          </a:ln>
        </p:spPr>
        <p:txBody>
          <a:bodyPr spcFirstLastPara="1" wrap="square" lIns="121900" tIns="121900" rIns="121900" bIns="121900" anchor="ctr" anchorCtr="0">
            <a:noAutofit/>
          </a:bodyPr>
          <a:lstStyle/>
          <a:p>
            <a:endParaRPr sz="2400"/>
          </a:p>
        </p:txBody>
      </p:sp>
      <p:grpSp>
        <p:nvGrpSpPr>
          <p:cNvPr id="609" name="Google Shape;609;p25"/>
          <p:cNvGrpSpPr/>
          <p:nvPr/>
        </p:nvGrpSpPr>
        <p:grpSpPr>
          <a:xfrm>
            <a:off x="946967" y="3332458"/>
            <a:ext cx="3264934" cy="1213513"/>
            <a:chOff x="710225" y="2769800"/>
            <a:chExt cx="2448700" cy="910134"/>
          </a:xfrm>
        </p:grpSpPr>
        <p:sp>
          <p:nvSpPr>
            <p:cNvPr id="610" name="Google Shape;610;p25"/>
            <p:cNvSpPr/>
            <p:nvPr/>
          </p:nvSpPr>
          <p:spPr>
            <a:xfrm>
              <a:off x="710800" y="2769800"/>
              <a:ext cx="2448125" cy="337125"/>
            </a:xfrm>
            <a:custGeom>
              <a:avLst/>
              <a:gdLst/>
              <a:ahLst/>
              <a:cxnLst/>
              <a:rect l="l" t="t" r="r" b="b"/>
              <a:pathLst>
                <a:path w="97925" h="13485" extrusionOk="0">
                  <a:moveTo>
                    <a:pt x="97925" y="0"/>
                  </a:moveTo>
                  <a:lnTo>
                    <a:pt x="84301" y="13476"/>
                  </a:lnTo>
                  <a:lnTo>
                    <a:pt x="0" y="13485"/>
                  </a:lnTo>
                </a:path>
              </a:pathLst>
            </a:custGeom>
            <a:noFill/>
            <a:ln w="9525" cap="flat" cmpd="sng">
              <a:solidFill>
                <a:srgbClr val="9933FF"/>
              </a:solidFill>
              <a:prstDash val="solid"/>
              <a:round/>
              <a:headEnd type="none" w="med" len="med"/>
              <a:tailEnd type="none" w="med" len="med"/>
            </a:ln>
          </p:spPr>
        </p:sp>
        <p:sp>
          <p:nvSpPr>
            <p:cNvPr id="612" name="Google Shape;612;p25"/>
            <p:cNvSpPr txBox="1"/>
            <p:nvPr/>
          </p:nvSpPr>
          <p:spPr>
            <a:xfrm>
              <a:off x="710225" y="3388934"/>
              <a:ext cx="1471500" cy="291000"/>
            </a:xfrm>
            <a:prstGeom prst="rect">
              <a:avLst/>
            </a:prstGeom>
            <a:noFill/>
            <a:ln>
              <a:noFill/>
            </a:ln>
          </p:spPr>
          <p:txBody>
            <a:bodyPr spcFirstLastPara="1" wrap="square" lIns="121900" tIns="121900" rIns="121900" bIns="121900" anchor="ctr" anchorCtr="0">
              <a:noAutofit/>
            </a:bodyPr>
            <a:lstStyle/>
            <a:p>
              <a:r>
                <a:rPr lang="es-CL" sz="2267" b="1" dirty="0">
                  <a:solidFill>
                    <a:srgbClr val="9933FF"/>
                  </a:solidFill>
                  <a:latin typeface="Fira Sans Extra Condensed Medium"/>
                  <a:ea typeface="Fira Sans Extra Condensed Medium"/>
                  <a:cs typeface="Fira Sans Extra Condensed Medium"/>
                  <a:sym typeface="Fira Sans Extra Condensed Medium"/>
                </a:rPr>
                <a:t>Activar Banco de Proyectos</a:t>
              </a:r>
            </a:p>
          </p:txBody>
        </p:sp>
      </p:grpSp>
      <p:sp>
        <p:nvSpPr>
          <p:cNvPr id="613" name="Google Shape;613;p25"/>
          <p:cNvSpPr/>
          <p:nvPr/>
        </p:nvSpPr>
        <p:spPr>
          <a:xfrm rot="2700000">
            <a:off x="6408423" y="2761075"/>
            <a:ext cx="1155695" cy="1155695"/>
          </a:xfrm>
          <a:prstGeom prst="rect">
            <a:avLst/>
          </a:prstGeom>
          <a:solidFill>
            <a:schemeClr val="accent4"/>
          </a:solidFill>
          <a:ln>
            <a:noFill/>
          </a:ln>
        </p:spPr>
        <p:txBody>
          <a:bodyPr spcFirstLastPara="1" wrap="square" lIns="121900" tIns="121900" rIns="121900" bIns="121900" anchor="ctr" anchorCtr="0">
            <a:noAutofit/>
          </a:bodyPr>
          <a:lstStyle/>
          <a:p>
            <a:endParaRPr sz="2400"/>
          </a:p>
        </p:txBody>
      </p:sp>
      <p:grpSp>
        <p:nvGrpSpPr>
          <p:cNvPr id="614" name="Google Shape;614;p25"/>
          <p:cNvGrpSpPr/>
          <p:nvPr/>
        </p:nvGrpSpPr>
        <p:grpSpPr>
          <a:xfrm>
            <a:off x="7965467" y="3332457"/>
            <a:ext cx="3281967" cy="1273834"/>
            <a:chOff x="5974100" y="2769800"/>
            <a:chExt cx="2461475" cy="955375"/>
          </a:xfrm>
        </p:grpSpPr>
        <p:sp>
          <p:nvSpPr>
            <p:cNvPr id="615" name="Google Shape;615;p25"/>
            <p:cNvSpPr/>
            <p:nvPr/>
          </p:nvSpPr>
          <p:spPr>
            <a:xfrm>
              <a:off x="5974100" y="2769800"/>
              <a:ext cx="2461475" cy="337125"/>
            </a:xfrm>
            <a:custGeom>
              <a:avLst/>
              <a:gdLst/>
              <a:ahLst/>
              <a:cxnLst/>
              <a:rect l="l" t="t" r="r" b="b"/>
              <a:pathLst>
                <a:path w="98459" h="13485" extrusionOk="0">
                  <a:moveTo>
                    <a:pt x="0" y="0"/>
                  </a:moveTo>
                  <a:lnTo>
                    <a:pt x="13624" y="13476"/>
                  </a:lnTo>
                  <a:lnTo>
                    <a:pt x="98459" y="13485"/>
                  </a:lnTo>
                </a:path>
              </a:pathLst>
            </a:custGeom>
            <a:noFill/>
            <a:ln w="9525" cap="flat" cmpd="sng">
              <a:solidFill>
                <a:schemeClr val="accent4"/>
              </a:solidFill>
              <a:prstDash val="solid"/>
              <a:round/>
              <a:headEnd type="none" w="med" len="med"/>
              <a:tailEnd type="none" w="med" len="med"/>
            </a:ln>
          </p:spPr>
        </p:sp>
        <p:sp>
          <p:nvSpPr>
            <p:cNvPr id="617" name="Google Shape;617;p25"/>
            <p:cNvSpPr txBox="1"/>
            <p:nvPr/>
          </p:nvSpPr>
          <p:spPr>
            <a:xfrm>
              <a:off x="6943018" y="3434175"/>
              <a:ext cx="1471500" cy="291000"/>
            </a:xfrm>
            <a:prstGeom prst="rect">
              <a:avLst/>
            </a:prstGeom>
            <a:noFill/>
            <a:ln>
              <a:noFill/>
            </a:ln>
          </p:spPr>
          <p:txBody>
            <a:bodyPr spcFirstLastPara="1" wrap="square" lIns="121900" tIns="121900" rIns="121900" bIns="121900" anchor="ctr" anchorCtr="0">
              <a:noAutofit/>
            </a:bodyPr>
            <a:lstStyle/>
            <a:p>
              <a:pPr algn="r"/>
              <a:r>
                <a:rPr lang="es-CL" sz="2267" b="1" dirty="0">
                  <a:solidFill>
                    <a:schemeClr val="accent4"/>
                  </a:solidFill>
                  <a:latin typeface="Fira Sans Extra Condensed Medium"/>
                  <a:ea typeface="Fira Sans Extra Condensed Medium"/>
                  <a:cs typeface="Fira Sans Extra Condensed Medium"/>
                  <a:sym typeface="Fira Sans Extra Condensed Medium"/>
                </a:rPr>
                <a:t>Revisión de procesos internos</a:t>
              </a:r>
            </a:p>
          </p:txBody>
        </p:sp>
      </p:grpSp>
      <p:grpSp>
        <p:nvGrpSpPr>
          <p:cNvPr id="618" name="Google Shape;618;p25"/>
          <p:cNvGrpSpPr/>
          <p:nvPr/>
        </p:nvGrpSpPr>
        <p:grpSpPr>
          <a:xfrm>
            <a:off x="5857144" y="2014665"/>
            <a:ext cx="477713" cy="477713"/>
            <a:chOff x="5660400" y="238125"/>
            <a:chExt cx="481825" cy="481825"/>
          </a:xfrm>
        </p:grpSpPr>
        <p:sp>
          <p:nvSpPr>
            <p:cNvPr id="619" name="Google Shape;619;p25"/>
            <p:cNvSpPr/>
            <p:nvPr/>
          </p:nvSpPr>
          <p:spPr>
            <a:xfrm>
              <a:off x="5660400" y="436700"/>
              <a:ext cx="481825" cy="283250"/>
            </a:xfrm>
            <a:custGeom>
              <a:avLst/>
              <a:gdLst/>
              <a:ahLst/>
              <a:cxnLst/>
              <a:rect l="l" t="t" r="r" b="b"/>
              <a:pathLst>
                <a:path w="19273" h="11330" extrusionOk="0">
                  <a:moveTo>
                    <a:pt x="5120" y="1130"/>
                  </a:moveTo>
                  <a:cubicBezTo>
                    <a:pt x="5433" y="1130"/>
                    <a:pt x="5683" y="1380"/>
                    <a:pt x="5683" y="1693"/>
                  </a:cubicBezTo>
                  <a:cubicBezTo>
                    <a:pt x="5683" y="2006"/>
                    <a:pt x="5433" y="2259"/>
                    <a:pt x="5120" y="2259"/>
                  </a:cubicBezTo>
                  <a:lnTo>
                    <a:pt x="2861" y="2259"/>
                  </a:lnTo>
                  <a:cubicBezTo>
                    <a:pt x="2548" y="2259"/>
                    <a:pt x="2298" y="2006"/>
                    <a:pt x="2298" y="1693"/>
                  </a:cubicBezTo>
                  <a:cubicBezTo>
                    <a:pt x="2298" y="1380"/>
                    <a:pt x="2548" y="1130"/>
                    <a:pt x="2861" y="1130"/>
                  </a:cubicBezTo>
                  <a:close/>
                  <a:moveTo>
                    <a:pt x="10766" y="1130"/>
                  </a:moveTo>
                  <a:cubicBezTo>
                    <a:pt x="11079" y="1130"/>
                    <a:pt x="11329" y="1380"/>
                    <a:pt x="11329" y="1693"/>
                  </a:cubicBezTo>
                  <a:cubicBezTo>
                    <a:pt x="11329" y="2006"/>
                    <a:pt x="11079" y="2259"/>
                    <a:pt x="10766" y="2259"/>
                  </a:cubicBezTo>
                  <a:lnTo>
                    <a:pt x="8507" y="2259"/>
                  </a:lnTo>
                  <a:cubicBezTo>
                    <a:pt x="8194" y="2259"/>
                    <a:pt x="7944" y="2006"/>
                    <a:pt x="7944" y="1693"/>
                  </a:cubicBezTo>
                  <a:cubicBezTo>
                    <a:pt x="7944" y="1380"/>
                    <a:pt x="8194" y="1130"/>
                    <a:pt x="8507" y="1130"/>
                  </a:cubicBezTo>
                  <a:close/>
                  <a:moveTo>
                    <a:pt x="16412" y="1130"/>
                  </a:moveTo>
                  <a:cubicBezTo>
                    <a:pt x="16725" y="1130"/>
                    <a:pt x="16975" y="1380"/>
                    <a:pt x="16975" y="1693"/>
                  </a:cubicBezTo>
                  <a:cubicBezTo>
                    <a:pt x="16975" y="2006"/>
                    <a:pt x="16725" y="2259"/>
                    <a:pt x="16412" y="2259"/>
                  </a:cubicBezTo>
                  <a:lnTo>
                    <a:pt x="14153" y="2259"/>
                  </a:lnTo>
                  <a:cubicBezTo>
                    <a:pt x="13840" y="2259"/>
                    <a:pt x="13590" y="2006"/>
                    <a:pt x="13590" y="1693"/>
                  </a:cubicBezTo>
                  <a:cubicBezTo>
                    <a:pt x="13590" y="1380"/>
                    <a:pt x="13840" y="1130"/>
                    <a:pt x="14153" y="1130"/>
                  </a:cubicBezTo>
                  <a:close/>
                  <a:moveTo>
                    <a:pt x="5120" y="4518"/>
                  </a:moveTo>
                  <a:cubicBezTo>
                    <a:pt x="5433" y="4518"/>
                    <a:pt x="5683" y="4767"/>
                    <a:pt x="5683" y="5081"/>
                  </a:cubicBezTo>
                  <a:cubicBezTo>
                    <a:pt x="5683" y="5394"/>
                    <a:pt x="5433" y="5647"/>
                    <a:pt x="5120" y="5647"/>
                  </a:cubicBezTo>
                  <a:lnTo>
                    <a:pt x="2861" y="5647"/>
                  </a:lnTo>
                  <a:cubicBezTo>
                    <a:pt x="2548" y="5647"/>
                    <a:pt x="2298" y="5394"/>
                    <a:pt x="2298" y="5081"/>
                  </a:cubicBezTo>
                  <a:cubicBezTo>
                    <a:pt x="2298" y="4767"/>
                    <a:pt x="2548" y="4518"/>
                    <a:pt x="2861" y="4518"/>
                  </a:cubicBezTo>
                  <a:close/>
                  <a:moveTo>
                    <a:pt x="10766" y="4518"/>
                  </a:moveTo>
                  <a:cubicBezTo>
                    <a:pt x="11079" y="4518"/>
                    <a:pt x="11329" y="4767"/>
                    <a:pt x="11329" y="5081"/>
                  </a:cubicBezTo>
                  <a:cubicBezTo>
                    <a:pt x="11329" y="5394"/>
                    <a:pt x="11079" y="5647"/>
                    <a:pt x="10766" y="5647"/>
                  </a:cubicBezTo>
                  <a:lnTo>
                    <a:pt x="8507" y="5647"/>
                  </a:lnTo>
                  <a:cubicBezTo>
                    <a:pt x="8194" y="5647"/>
                    <a:pt x="7944" y="5394"/>
                    <a:pt x="7944" y="5081"/>
                  </a:cubicBezTo>
                  <a:cubicBezTo>
                    <a:pt x="7944" y="4767"/>
                    <a:pt x="8194" y="4518"/>
                    <a:pt x="8507" y="4518"/>
                  </a:cubicBezTo>
                  <a:close/>
                  <a:moveTo>
                    <a:pt x="16412" y="4518"/>
                  </a:moveTo>
                  <a:cubicBezTo>
                    <a:pt x="16725" y="4518"/>
                    <a:pt x="16975" y="4767"/>
                    <a:pt x="16975" y="5081"/>
                  </a:cubicBezTo>
                  <a:cubicBezTo>
                    <a:pt x="16975" y="5394"/>
                    <a:pt x="16725" y="5647"/>
                    <a:pt x="16412" y="5647"/>
                  </a:cubicBezTo>
                  <a:lnTo>
                    <a:pt x="14153" y="5647"/>
                  </a:lnTo>
                  <a:cubicBezTo>
                    <a:pt x="13840" y="5647"/>
                    <a:pt x="13590" y="5394"/>
                    <a:pt x="13590" y="5081"/>
                  </a:cubicBezTo>
                  <a:cubicBezTo>
                    <a:pt x="13590" y="4767"/>
                    <a:pt x="13840" y="4518"/>
                    <a:pt x="14153" y="4518"/>
                  </a:cubicBezTo>
                  <a:close/>
                  <a:moveTo>
                    <a:pt x="5120" y="7941"/>
                  </a:moveTo>
                  <a:cubicBezTo>
                    <a:pt x="5433" y="7941"/>
                    <a:pt x="5683" y="8194"/>
                    <a:pt x="5683" y="8507"/>
                  </a:cubicBezTo>
                  <a:cubicBezTo>
                    <a:pt x="5683" y="8818"/>
                    <a:pt x="5433" y="9071"/>
                    <a:pt x="5120" y="9071"/>
                  </a:cubicBezTo>
                  <a:lnTo>
                    <a:pt x="2861" y="9071"/>
                  </a:lnTo>
                  <a:cubicBezTo>
                    <a:pt x="2548" y="9071"/>
                    <a:pt x="2298" y="8818"/>
                    <a:pt x="2298" y="8507"/>
                  </a:cubicBezTo>
                  <a:cubicBezTo>
                    <a:pt x="2298" y="8194"/>
                    <a:pt x="2548" y="7941"/>
                    <a:pt x="2861" y="7941"/>
                  </a:cubicBezTo>
                  <a:close/>
                  <a:moveTo>
                    <a:pt x="10766" y="7941"/>
                  </a:moveTo>
                  <a:cubicBezTo>
                    <a:pt x="11079" y="7941"/>
                    <a:pt x="11329" y="8194"/>
                    <a:pt x="11329" y="8507"/>
                  </a:cubicBezTo>
                  <a:cubicBezTo>
                    <a:pt x="11329" y="8818"/>
                    <a:pt x="11079" y="9071"/>
                    <a:pt x="10766" y="9071"/>
                  </a:cubicBezTo>
                  <a:lnTo>
                    <a:pt x="8507" y="9071"/>
                  </a:lnTo>
                  <a:cubicBezTo>
                    <a:pt x="8194" y="9071"/>
                    <a:pt x="7944" y="8818"/>
                    <a:pt x="7944" y="8507"/>
                  </a:cubicBezTo>
                  <a:cubicBezTo>
                    <a:pt x="7944" y="8194"/>
                    <a:pt x="8194" y="7941"/>
                    <a:pt x="8507" y="7941"/>
                  </a:cubicBezTo>
                  <a:close/>
                  <a:moveTo>
                    <a:pt x="16412" y="7941"/>
                  </a:moveTo>
                  <a:cubicBezTo>
                    <a:pt x="16725" y="7941"/>
                    <a:pt x="16975" y="8194"/>
                    <a:pt x="16975" y="8507"/>
                  </a:cubicBezTo>
                  <a:cubicBezTo>
                    <a:pt x="16975" y="8818"/>
                    <a:pt x="16725" y="9071"/>
                    <a:pt x="16412" y="9071"/>
                  </a:cubicBezTo>
                  <a:lnTo>
                    <a:pt x="14153" y="9071"/>
                  </a:lnTo>
                  <a:cubicBezTo>
                    <a:pt x="13840" y="9071"/>
                    <a:pt x="13590" y="8818"/>
                    <a:pt x="13590" y="8507"/>
                  </a:cubicBezTo>
                  <a:cubicBezTo>
                    <a:pt x="13590" y="8194"/>
                    <a:pt x="13840" y="7941"/>
                    <a:pt x="14153" y="7941"/>
                  </a:cubicBezTo>
                  <a:close/>
                  <a:moveTo>
                    <a:pt x="1" y="1"/>
                  </a:moveTo>
                  <a:lnTo>
                    <a:pt x="1" y="9637"/>
                  </a:lnTo>
                  <a:cubicBezTo>
                    <a:pt x="1" y="10570"/>
                    <a:pt x="759" y="11329"/>
                    <a:pt x="1696" y="11329"/>
                  </a:cubicBezTo>
                  <a:lnTo>
                    <a:pt x="17580" y="11329"/>
                  </a:lnTo>
                  <a:cubicBezTo>
                    <a:pt x="18514" y="11329"/>
                    <a:pt x="19273" y="10570"/>
                    <a:pt x="19273" y="9637"/>
                  </a:cubicBezTo>
                  <a:lnTo>
                    <a:pt x="19273" y="1"/>
                  </a:ln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435D74"/>
                </a:solidFill>
              </a:endParaRPr>
            </a:p>
          </p:txBody>
        </p:sp>
        <p:sp>
          <p:nvSpPr>
            <p:cNvPr id="620" name="Google Shape;620;p25"/>
            <p:cNvSpPr/>
            <p:nvPr/>
          </p:nvSpPr>
          <p:spPr>
            <a:xfrm>
              <a:off x="5660400" y="238125"/>
              <a:ext cx="481825" cy="170375"/>
            </a:xfrm>
            <a:custGeom>
              <a:avLst/>
              <a:gdLst/>
              <a:ahLst/>
              <a:cxnLst/>
              <a:rect l="l" t="t" r="r" b="b"/>
              <a:pathLst>
                <a:path w="19273" h="6815" extrusionOk="0">
                  <a:moveTo>
                    <a:pt x="3990" y="1129"/>
                  </a:moveTo>
                  <a:cubicBezTo>
                    <a:pt x="4304" y="1129"/>
                    <a:pt x="4557" y="1382"/>
                    <a:pt x="4557" y="1695"/>
                  </a:cubicBezTo>
                  <a:lnTo>
                    <a:pt x="4557" y="3954"/>
                  </a:lnTo>
                  <a:cubicBezTo>
                    <a:pt x="4557" y="4264"/>
                    <a:pt x="4304" y="4517"/>
                    <a:pt x="3990" y="4517"/>
                  </a:cubicBezTo>
                  <a:cubicBezTo>
                    <a:pt x="3677" y="4517"/>
                    <a:pt x="3427" y="4264"/>
                    <a:pt x="3427" y="3954"/>
                  </a:cubicBezTo>
                  <a:lnTo>
                    <a:pt x="3427" y="1695"/>
                  </a:lnTo>
                  <a:cubicBezTo>
                    <a:pt x="3427" y="1382"/>
                    <a:pt x="3677" y="1129"/>
                    <a:pt x="3990" y="1129"/>
                  </a:cubicBezTo>
                  <a:close/>
                  <a:moveTo>
                    <a:pt x="9637" y="1129"/>
                  </a:moveTo>
                  <a:cubicBezTo>
                    <a:pt x="9950" y="1129"/>
                    <a:pt x="10203" y="1382"/>
                    <a:pt x="10203" y="1695"/>
                  </a:cubicBezTo>
                  <a:lnTo>
                    <a:pt x="10203" y="3954"/>
                  </a:lnTo>
                  <a:cubicBezTo>
                    <a:pt x="10203" y="4264"/>
                    <a:pt x="9950" y="4517"/>
                    <a:pt x="9637" y="4517"/>
                  </a:cubicBezTo>
                  <a:cubicBezTo>
                    <a:pt x="9323" y="4517"/>
                    <a:pt x="9073" y="4264"/>
                    <a:pt x="9073" y="3954"/>
                  </a:cubicBezTo>
                  <a:lnTo>
                    <a:pt x="9073" y="1695"/>
                  </a:lnTo>
                  <a:cubicBezTo>
                    <a:pt x="9073" y="1382"/>
                    <a:pt x="9323" y="1129"/>
                    <a:pt x="9637" y="1129"/>
                  </a:cubicBezTo>
                  <a:close/>
                  <a:moveTo>
                    <a:pt x="15283" y="1129"/>
                  </a:moveTo>
                  <a:cubicBezTo>
                    <a:pt x="15596" y="1129"/>
                    <a:pt x="15849" y="1382"/>
                    <a:pt x="15849" y="1695"/>
                  </a:cubicBezTo>
                  <a:lnTo>
                    <a:pt x="15849" y="3954"/>
                  </a:lnTo>
                  <a:cubicBezTo>
                    <a:pt x="15849" y="4264"/>
                    <a:pt x="15596" y="4517"/>
                    <a:pt x="15283" y="4517"/>
                  </a:cubicBezTo>
                  <a:cubicBezTo>
                    <a:pt x="14969" y="4517"/>
                    <a:pt x="14719" y="4264"/>
                    <a:pt x="14719" y="3954"/>
                  </a:cubicBezTo>
                  <a:lnTo>
                    <a:pt x="14719" y="1695"/>
                  </a:lnTo>
                  <a:cubicBezTo>
                    <a:pt x="14719" y="1382"/>
                    <a:pt x="14969" y="1129"/>
                    <a:pt x="15283" y="1129"/>
                  </a:cubicBezTo>
                  <a:close/>
                  <a:moveTo>
                    <a:pt x="3990" y="0"/>
                  </a:moveTo>
                  <a:cubicBezTo>
                    <a:pt x="3054" y="0"/>
                    <a:pt x="2298" y="759"/>
                    <a:pt x="2298" y="1695"/>
                  </a:cubicBezTo>
                  <a:lnTo>
                    <a:pt x="2298" y="2258"/>
                  </a:lnTo>
                  <a:lnTo>
                    <a:pt x="1696" y="2258"/>
                  </a:lnTo>
                  <a:cubicBezTo>
                    <a:pt x="759" y="2258"/>
                    <a:pt x="1" y="3017"/>
                    <a:pt x="1" y="3954"/>
                  </a:cubicBezTo>
                  <a:lnTo>
                    <a:pt x="1" y="6814"/>
                  </a:lnTo>
                  <a:lnTo>
                    <a:pt x="19273" y="6814"/>
                  </a:lnTo>
                  <a:lnTo>
                    <a:pt x="19273" y="3954"/>
                  </a:lnTo>
                  <a:cubicBezTo>
                    <a:pt x="19273" y="3017"/>
                    <a:pt x="18514" y="2258"/>
                    <a:pt x="17580" y="2258"/>
                  </a:cubicBezTo>
                  <a:lnTo>
                    <a:pt x="16978" y="2258"/>
                  </a:lnTo>
                  <a:lnTo>
                    <a:pt x="16978" y="1695"/>
                  </a:lnTo>
                  <a:cubicBezTo>
                    <a:pt x="16978" y="759"/>
                    <a:pt x="16219" y="0"/>
                    <a:pt x="15283" y="0"/>
                  </a:cubicBezTo>
                  <a:cubicBezTo>
                    <a:pt x="14346" y="0"/>
                    <a:pt x="13590" y="759"/>
                    <a:pt x="13590" y="1695"/>
                  </a:cubicBezTo>
                  <a:lnTo>
                    <a:pt x="13590" y="2258"/>
                  </a:lnTo>
                  <a:lnTo>
                    <a:pt x="11332" y="2258"/>
                  </a:lnTo>
                  <a:lnTo>
                    <a:pt x="11332" y="1695"/>
                  </a:lnTo>
                  <a:cubicBezTo>
                    <a:pt x="11332" y="759"/>
                    <a:pt x="10573" y="0"/>
                    <a:pt x="9637" y="0"/>
                  </a:cubicBezTo>
                  <a:cubicBezTo>
                    <a:pt x="8700" y="0"/>
                    <a:pt x="7944" y="759"/>
                    <a:pt x="7944" y="1695"/>
                  </a:cubicBezTo>
                  <a:lnTo>
                    <a:pt x="7944" y="2258"/>
                  </a:lnTo>
                  <a:lnTo>
                    <a:pt x="5686" y="2258"/>
                  </a:lnTo>
                  <a:lnTo>
                    <a:pt x="5686" y="1695"/>
                  </a:lnTo>
                  <a:cubicBezTo>
                    <a:pt x="5686" y="759"/>
                    <a:pt x="4927" y="0"/>
                    <a:pt x="3990" y="0"/>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435D74"/>
                </a:solidFill>
              </a:endParaRPr>
            </a:p>
          </p:txBody>
        </p:sp>
      </p:grpSp>
      <p:sp>
        <p:nvSpPr>
          <p:cNvPr id="621" name="Google Shape;621;p25"/>
          <p:cNvSpPr/>
          <p:nvPr/>
        </p:nvSpPr>
        <p:spPr>
          <a:xfrm>
            <a:off x="4077065" y="2014665"/>
            <a:ext cx="425537" cy="477713"/>
          </a:xfrm>
          <a:custGeom>
            <a:avLst/>
            <a:gdLst/>
            <a:ahLst/>
            <a:cxnLst/>
            <a:rect l="l" t="t" r="r" b="b"/>
            <a:pathLst>
              <a:path w="17168" h="19273" extrusionOk="0">
                <a:moveTo>
                  <a:pt x="15361" y="1130"/>
                </a:moveTo>
                <a:cubicBezTo>
                  <a:pt x="15671" y="1130"/>
                  <a:pt x="15924" y="1382"/>
                  <a:pt x="15924" y="1696"/>
                </a:cubicBezTo>
                <a:cubicBezTo>
                  <a:pt x="15924" y="2006"/>
                  <a:pt x="15671" y="2259"/>
                  <a:pt x="15361" y="2259"/>
                </a:cubicBezTo>
                <a:lnTo>
                  <a:pt x="1810" y="2259"/>
                </a:lnTo>
                <a:cubicBezTo>
                  <a:pt x="1497" y="2259"/>
                  <a:pt x="1244" y="2006"/>
                  <a:pt x="1244" y="1696"/>
                </a:cubicBezTo>
                <a:cubicBezTo>
                  <a:pt x="1244" y="1382"/>
                  <a:pt x="1497" y="1130"/>
                  <a:pt x="1810" y="1130"/>
                </a:cubicBezTo>
                <a:close/>
                <a:moveTo>
                  <a:pt x="15361" y="11332"/>
                </a:moveTo>
                <a:cubicBezTo>
                  <a:pt x="15671" y="11332"/>
                  <a:pt x="15924" y="11582"/>
                  <a:pt x="15924" y="11895"/>
                </a:cubicBezTo>
                <a:cubicBezTo>
                  <a:pt x="15924" y="12208"/>
                  <a:pt x="15671" y="12461"/>
                  <a:pt x="15361" y="12461"/>
                </a:cubicBezTo>
                <a:lnTo>
                  <a:pt x="1810" y="12461"/>
                </a:lnTo>
                <a:cubicBezTo>
                  <a:pt x="1497" y="12461"/>
                  <a:pt x="1244" y="12208"/>
                  <a:pt x="1244" y="11895"/>
                </a:cubicBezTo>
                <a:cubicBezTo>
                  <a:pt x="1244" y="11582"/>
                  <a:pt x="1497" y="11332"/>
                  <a:pt x="1810" y="11332"/>
                </a:cubicBezTo>
                <a:close/>
                <a:moveTo>
                  <a:pt x="1804" y="0"/>
                </a:moveTo>
                <a:cubicBezTo>
                  <a:pt x="982" y="0"/>
                  <a:pt x="277" y="593"/>
                  <a:pt x="139" y="1404"/>
                </a:cubicBezTo>
                <a:cubicBezTo>
                  <a:pt x="1" y="2217"/>
                  <a:pt x="467" y="3012"/>
                  <a:pt x="1244" y="3286"/>
                </a:cubicBezTo>
                <a:lnTo>
                  <a:pt x="1244" y="10305"/>
                </a:lnTo>
                <a:cubicBezTo>
                  <a:pt x="570" y="10543"/>
                  <a:pt x="118" y="11178"/>
                  <a:pt x="115" y="11895"/>
                </a:cubicBezTo>
                <a:cubicBezTo>
                  <a:pt x="115" y="12831"/>
                  <a:pt x="874" y="13587"/>
                  <a:pt x="1810" y="13590"/>
                </a:cubicBezTo>
                <a:lnTo>
                  <a:pt x="6752" y="13590"/>
                </a:lnTo>
                <a:lnTo>
                  <a:pt x="2518" y="18333"/>
                </a:lnTo>
                <a:cubicBezTo>
                  <a:pt x="2316" y="18565"/>
                  <a:pt x="2337" y="18914"/>
                  <a:pt x="2566" y="19122"/>
                </a:cubicBezTo>
                <a:cubicBezTo>
                  <a:pt x="2674" y="19218"/>
                  <a:pt x="2809" y="19266"/>
                  <a:pt x="2943" y="19266"/>
                </a:cubicBezTo>
                <a:cubicBezTo>
                  <a:pt x="3095" y="19266"/>
                  <a:pt x="3247" y="19205"/>
                  <a:pt x="3358" y="19086"/>
                </a:cubicBezTo>
                <a:lnTo>
                  <a:pt x="8020" y="13867"/>
                </a:lnTo>
                <a:lnTo>
                  <a:pt x="8020" y="18709"/>
                </a:lnTo>
                <a:cubicBezTo>
                  <a:pt x="8020" y="19019"/>
                  <a:pt x="8273" y="19272"/>
                  <a:pt x="8586" y="19272"/>
                </a:cubicBezTo>
                <a:cubicBezTo>
                  <a:pt x="8896" y="19272"/>
                  <a:pt x="9149" y="19019"/>
                  <a:pt x="9149" y="18709"/>
                </a:cubicBezTo>
                <a:lnTo>
                  <a:pt x="9149" y="13867"/>
                </a:lnTo>
                <a:lnTo>
                  <a:pt x="13810" y="19086"/>
                </a:lnTo>
                <a:cubicBezTo>
                  <a:pt x="13922" y="19203"/>
                  <a:pt x="14072" y="19263"/>
                  <a:pt x="14224" y="19263"/>
                </a:cubicBezTo>
                <a:cubicBezTo>
                  <a:pt x="14359" y="19263"/>
                  <a:pt x="14494" y="19215"/>
                  <a:pt x="14602" y="19119"/>
                </a:cubicBezTo>
                <a:cubicBezTo>
                  <a:pt x="14831" y="18914"/>
                  <a:pt x="14852" y="18562"/>
                  <a:pt x="14650" y="18330"/>
                </a:cubicBezTo>
                <a:lnTo>
                  <a:pt x="10417" y="13590"/>
                </a:lnTo>
                <a:lnTo>
                  <a:pt x="15361" y="13590"/>
                </a:lnTo>
                <a:cubicBezTo>
                  <a:pt x="16183" y="13590"/>
                  <a:pt x="16891" y="12997"/>
                  <a:pt x="17029" y="12184"/>
                </a:cubicBezTo>
                <a:cubicBezTo>
                  <a:pt x="17168" y="11374"/>
                  <a:pt x="16701" y="10579"/>
                  <a:pt x="15924" y="10305"/>
                </a:cubicBezTo>
                <a:lnTo>
                  <a:pt x="15924" y="3286"/>
                </a:lnTo>
                <a:cubicBezTo>
                  <a:pt x="16701" y="3012"/>
                  <a:pt x="17168" y="2217"/>
                  <a:pt x="17029" y="1404"/>
                </a:cubicBezTo>
                <a:cubicBezTo>
                  <a:pt x="16891" y="593"/>
                  <a:pt x="16187" y="0"/>
                  <a:pt x="15367" y="0"/>
                </a:cubicBezTo>
                <a:cubicBezTo>
                  <a:pt x="15365" y="0"/>
                  <a:pt x="15363" y="0"/>
                  <a:pt x="15361" y="0"/>
                </a:cubicBezTo>
                <a:lnTo>
                  <a:pt x="1810" y="0"/>
                </a:lnTo>
                <a:cubicBezTo>
                  <a:pt x="1808" y="0"/>
                  <a:pt x="1806" y="0"/>
                  <a:pt x="1804" y="0"/>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435D74"/>
              </a:solidFill>
            </a:endParaRPr>
          </a:p>
        </p:txBody>
      </p:sp>
      <p:grpSp>
        <p:nvGrpSpPr>
          <p:cNvPr id="622" name="Google Shape;622;p25"/>
          <p:cNvGrpSpPr/>
          <p:nvPr/>
        </p:nvGrpSpPr>
        <p:grpSpPr>
          <a:xfrm>
            <a:off x="4949657" y="3099896"/>
            <a:ext cx="477713" cy="477713"/>
            <a:chOff x="900750" y="1436075"/>
            <a:chExt cx="481825" cy="481825"/>
          </a:xfrm>
        </p:grpSpPr>
        <p:sp>
          <p:nvSpPr>
            <p:cNvPr id="623" name="Google Shape;623;p25"/>
            <p:cNvSpPr/>
            <p:nvPr/>
          </p:nvSpPr>
          <p:spPr>
            <a:xfrm>
              <a:off x="900750" y="1627500"/>
              <a:ext cx="481825" cy="290400"/>
            </a:xfrm>
            <a:custGeom>
              <a:avLst/>
              <a:gdLst/>
              <a:ahLst/>
              <a:cxnLst/>
              <a:rect l="l" t="t" r="r" b="b"/>
              <a:pathLst>
                <a:path w="19273" h="11616" extrusionOk="0">
                  <a:moveTo>
                    <a:pt x="0" y="1"/>
                  </a:moveTo>
                  <a:lnTo>
                    <a:pt x="0" y="9920"/>
                  </a:lnTo>
                  <a:cubicBezTo>
                    <a:pt x="0" y="10856"/>
                    <a:pt x="759" y="11612"/>
                    <a:pt x="1696" y="11615"/>
                  </a:cubicBezTo>
                  <a:lnTo>
                    <a:pt x="17580" y="11615"/>
                  </a:lnTo>
                  <a:cubicBezTo>
                    <a:pt x="18513" y="11612"/>
                    <a:pt x="19272" y="10856"/>
                    <a:pt x="19272" y="9920"/>
                  </a:cubicBezTo>
                  <a:lnTo>
                    <a:pt x="19272" y="1"/>
                  </a:lnTo>
                  <a:lnTo>
                    <a:pt x="9977" y="6948"/>
                  </a:lnTo>
                  <a:cubicBezTo>
                    <a:pt x="9877" y="7020"/>
                    <a:pt x="9760" y="7059"/>
                    <a:pt x="9636" y="7059"/>
                  </a:cubicBezTo>
                  <a:cubicBezTo>
                    <a:pt x="9513" y="7059"/>
                    <a:pt x="9395" y="7020"/>
                    <a:pt x="9299" y="6948"/>
                  </a:cubicBezTo>
                  <a:lnTo>
                    <a:pt x="0" y="1"/>
                  </a:ln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435D74"/>
                </a:solidFill>
              </a:endParaRPr>
            </a:p>
          </p:txBody>
        </p:sp>
        <p:sp>
          <p:nvSpPr>
            <p:cNvPr id="624" name="Google Shape;624;p25"/>
            <p:cNvSpPr/>
            <p:nvPr/>
          </p:nvSpPr>
          <p:spPr>
            <a:xfrm>
              <a:off x="1296950" y="1549900"/>
              <a:ext cx="71550" cy="105850"/>
            </a:xfrm>
            <a:custGeom>
              <a:avLst/>
              <a:gdLst/>
              <a:ahLst/>
              <a:cxnLst/>
              <a:rect l="l" t="t" r="r" b="b"/>
              <a:pathLst>
                <a:path w="2862" h="4234" extrusionOk="0">
                  <a:moveTo>
                    <a:pt x="0" y="0"/>
                  </a:moveTo>
                  <a:lnTo>
                    <a:pt x="0" y="4234"/>
                  </a:lnTo>
                  <a:lnTo>
                    <a:pt x="2861" y="2117"/>
                  </a:lnTo>
                  <a:lnTo>
                    <a:pt x="0" y="0"/>
                  </a:ln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435D74"/>
                </a:solidFill>
              </a:endParaRPr>
            </a:p>
          </p:txBody>
        </p:sp>
        <p:sp>
          <p:nvSpPr>
            <p:cNvPr id="625" name="Google Shape;625;p25"/>
            <p:cNvSpPr/>
            <p:nvPr/>
          </p:nvSpPr>
          <p:spPr>
            <a:xfrm>
              <a:off x="914900" y="1549900"/>
              <a:ext cx="71550" cy="105850"/>
            </a:xfrm>
            <a:custGeom>
              <a:avLst/>
              <a:gdLst/>
              <a:ahLst/>
              <a:cxnLst/>
              <a:rect l="l" t="t" r="r" b="b"/>
              <a:pathLst>
                <a:path w="2862" h="4234" extrusionOk="0">
                  <a:moveTo>
                    <a:pt x="2861" y="0"/>
                  </a:moveTo>
                  <a:lnTo>
                    <a:pt x="0" y="2117"/>
                  </a:lnTo>
                  <a:lnTo>
                    <a:pt x="2861" y="4234"/>
                  </a:lnTo>
                  <a:lnTo>
                    <a:pt x="2861" y="0"/>
                  </a:ln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435D74"/>
                </a:solidFill>
              </a:endParaRPr>
            </a:p>
          </p:txBody>
        </p:sp>
        <p:sp>
          <p:nvSpPr>
            <p:cNvPr id="626" name="Google Shape;626;p25"/>
            <p:cNvSpPr/>
            <p:nvPr/>
          </p:nvSpPr>
          <p:spPr>
            <a:xfrm>
              <a:off x="1014650" y="1436075"/>
              <a:ext cx="254100" cy="336150"/>
            </a:xfrm>
            <a:custGeom>
              <a:avLst/>
              <a:gdLst/>
              <a:ahLst/>
              <a:cxnLst/>
              <a:rect l="l" t="t" r="r" b="b"/>
              <a:pathLst>
                <a:path w="10164" h="13446" extrusionOk="0">
                  <a:moveTo>
                    <a:pt x="8468" y="3424"/>
                  </a:moveTo>
                  <a:cubicBezTo>
                    <a:pt x="8781" y="3424"/>
                    <a:pt x="9031" y="3677"/>
                    <a:pt x="9031" y="3990"/>
                  </a:cubicBezTo>
                  <a:cubicBezTo>
                    <a:pt x="9031" y="4300"/>
                    <a:pt x="8781" y="4553"/>
                    <a:pt x="8468" y="4553"/>
                  </a:cubicBezTo>
                  <a:lnTo>
                    <a:pt x="1693" y="4553"/>
                  </a:lnTo>
                  <a:cubicBezTo>
                    <a:pt x="1379" y="4553"/>
                    <a:pt x="1130" y="4300"/>
                    <a:pt x="1130" y="3990"/>
                  </a:cubicBezTo>
                  <a:cubicBezTo>
                    <a:pt x="1130" y="3677"/>
                    <a:pt x="1379" y="3424"/>
                    <a:pt x="1693" y="3424"/>
                  </a:cubicBezTo>
                  <a:close/>
                  <a:moveTo>
                    <a:pt x="8468" y="5682"/>
                  </a:moveTo>
                  <a:cubicBezTo>
                    <a:pt x="8781" y="5682"/>
                    <a:pt x="9031" y="5935"/>
                    <a:pt x="9031" y="6248"/>
                  </a:cubicBezTo>
                  <a:cubicBezTo>
                    <a:pt x="9031" y="6559"/>
                    <a:pt x="8781" y="6812"/>
                    <a:pt x="8468" y="6812"/>
                  </a:cubicBezTo>
                  <a:lnTo>
                    <a:pt x="1693" y="6812"/>
                  </a:lnTo>
                  <a:cubicBezTo>
                    <a:pt x="1379" y="6812"/>
                    <a:pt x="1130" y="6559"/>
                    <a:pt x="1130" y="6248"/>
                  </a:cubicBezTo>
                  <a:cubicBezTo>
                    <a:pt x="1130" y="5935"/>
                    <a:pt x="1379" y="5682"/>
                    <a:pt x="1693" y="5682"/>
                  </a:cubicBezTo>
                  <a:close/>
                  <a:moveTo>
                    <a:pt x="5080" y="7941"/>
                  </a:moveTo>
                  <a:cubicBezTo>
                    <a:pt x="5393" y="7941"/>
                    <a:pt x="5643" y="8194"/>
                    <a:pt x="5643" y="8507"/>
                  </a:cubicBezTo>
                  <a:cubicBezTo>
                    <a:pt x="5643" y="8817"/>
                    <a:pt x="5393" y="9070"/>
                    <a:pt x="5080" y="9070"/>
                  </a:cubicBezTo>
                  <a:lnTo>
                    <a:pt x="1693" y="9070"/>
                  </a:lnTo>
                  <a:cubicBezTo>
                    <a:pt x="1379" y="9070"/>
                    <a:pt x="1130" y="8817"/>
                    <a:pt x="1130" y="8507"/>
                  </a:cubicBezTo>
                  <a:cubicBezTo>
                    <a:pt x="1130" y="8194"/>
                    <a:pt x="1379" y="7941"/>
                    <a:pt x="1693" y="7941"/>
                  </a:cubicBezTo>
                  <a:close/>
                  <a:moveTo>
                    <a:pt x="563" y="0"/>
                  </a:moveTo>
                  <a:cubicBezTo>
                    <a:pt x="250" y="0"/>
                    <a:pt x="0" y="250"/>
                    <a:pt x="0" y="563"/>
                  </a:cubicBezTo>
                  <a:lnTo>
                    <a:pt x="0" y="9636"/>
                  </a:lnTo>
                  <a:lnTo>
                    <a:pt x="5080" y="13445"/>
                  </a:lnTo>
                  <a:lnTo>
                    <a:pt x="10163" y="9636"/>
                  </a:lnTo>
                  <a:lnTo>
                    <a:pt x="10163" y="563"/>
                  </a:lnTo>
                  <a:cubicBezTo>
                    <a:pt x="10163" y="250"/>
                    <a:pt x="9910" y="0"/>
                    <a:pt x="9597" y="0"/>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435D74"/>
                </a:solidFill>
              </a:endParaRPr>
            </a:p>
          </p:txBody>
        </p:sp>
      </p:grpSp>
      <p:grpSp>
        <p:nvGrpSpPr>
          <p:cNvPr id="627" name="Google Shape;627;p25"/>
          <p:cNvGrpSpPr/>
          <p:nvPr/>
        </p:nvGrpSpPr>
        <p:grpSpPr>
          <a:xfrm>
            <a:off x="6747341" y="3099896"/>
            <a:ext cx="477863" cy="477713"/>
            <a:chOff x="5642475" y="1435075"/>
            <a:chExt cx="481975" cy="481825"/>
          </a:xfrm>
        </p:grpSpPr>
        <p:sp>
          <p:nvSpPr>
            <p:cNvPr id="628" name="Google Shape;628;p25"/>
            <p:cNvSpPr/>
            <p:nvPr/>
          </p:nvSpPr>
          <p:spPr>
            <a:xfrm>
              <a:off x="5642475" y="1435075"/>
              <a:ext cx="481975" cy="340675"/>
            </a:xfrm>
            <a:custGeom>
              <a:avLst/>
              <a:gdLst/>
              <a:ahLst/>
              <a:cxnLst/>
              <a:rect l="l" t="t" r="r" b="b"/>
              <a:pathLst>
                <a:path w="19279" h="13627" extrusionOk="0">
                  <a:moveTo>
                    <a:pt x="2262" y="2259"/>
                  </a:moveTo>
                  <a:cubicBezTo>
                    <a:pt x="2883" y="2259"/>
                    <a:pt x="3428" y="2765"/>
                    <a:pt x="3428" y="3389"/>
                  </a:cubicBezTo>
                  <a:lnTo>
                    <a:pt x="3428" y="7342"/>
                  </a:lnTo>
                  <a:cubicBezTo>
                    <a:pt x="3428" y="7366"/>
                    <a:pt x="3434" y="7394"/>
                    <a:pt x="3434" y="7418"/>
                  </a:cubicBezTo>
                  <a:lnTo>
                    <a:pt x="1636" y="6246"/>
                  </a:lnTo>
                  <a:cubicBezTo>
                    <a:pt x="1320" y="6035"/>
                    <a:pt x="1130" y="5683"/>
                    <a:pt x="1133" y="5304"/>
                  </a:cubicBezTo>
                  <a:lnTo>
                    <a:pt x="1133" y="3389"/>
                  </a:lnTo>
                  <a:cubicBezTo>
                    <a:pt x="1133" y="2765"/>
                    <a:pt x="1636" y="2259"/>
                    <a:pt x="2262" y="2259"/>
                  </a:cubicBezTo>
                  <a:close/>
                  <a:moveTo>
                    <a:pt x="17017" y="2259"/>
                  </a:moveTo>
                  <a:cubicBezTo>
                    <a:pt x="17641" y="2259"/>
                    <a:pt x="18147" y="2765"/>
                    <a:pt x="18147" y="3389"/>
                  </a:cubicBezTo>
                  <a:lnTo>
                    <a:pt x="18147" y="5307"/>
                  </a:lnTo>
                  <a:cubicBezTo>
                    <a:pt x="18147" y="5683"/>
                    <a:pt x="17957" y="6035"/>
                    <a:pt x="17644" y="6246"/>
                  </a:cubicBezTo>
                  <a:lnTo>
                    <a:pt x="15843" y="7421"/>
                  </a:lnTo>
                  <a:cubicBezTo>
                    <a:pt x="15843" y="7394"/>
                    <a:pt x="15849" y="7369"/>
                    <a:pt x="15849" y="7342"/>
                  </a:cubicBezTo>
                  <a:lnTo>
                    <a:pt x="15849" y="3389"/>
                  </a:lnTo>
                  <a:cubicBezTo>
                    <a:pt x="15849" y="2765"/>
                    <a:pt x="16394" y="2259"/>
                    <a:pt x="17017" y="2259"/>
                  </a:cubicBezTo>
                  <a:close/>
                  <a:moveTo>
                    <a:pt x="9638" y="2284"/>
                  </a:moveTo>
                  <a:cubicBezTo>
                    <a:pt x="9845" y="2284"/>
                    <a:pt x="10051" y="2381"/>
                    <a:pt x="10146" y="2576"/>
                  </a:cubicBezTo>
                  <a:lnTo>
                    <a:pt x="10883" y="4069"/>
                  </a:lnTo>
                  <a:lnTo>
                    <a:pt x="12534" y="4310"/>
                  </a:lnTo>
                  <a:cubicBezTo>
                    <a:pt x="12994" y="4376"/>
                    <a:pt x="13181" y="4945"/>
                    <a:pt x="12847" y="5274"/>
                  </a:cubicBezTo>
                  <a:lnTo>
                    <a:pt x="11651" y="6439"/>
                  </a:lnTo>
                  <a:lnTo>
                    <a:pt x="11934" y="8080"/>
                  </a:lnTo>
                  <a:cubicBezTo>
                    <a:pt x="11996" y="8445"/>
                    <a:pt x="11705" y="8742"/>
                    <a:pt x="11376" y="8742"/>
                  </a:cubicBezTo>
                  <a:cubicBezTo>
                    <a:pt x="11290" y="8742"/>
                    <a:pt x="11201" y="8721"/>
                    <a:pt x="11115" y="8676"/>
                  </a:cubicBezTo>
                  <a:lnTo>
                    <a:pt x="9637" y="7899"/>
                  </a:lnTo>
                  <a:lnTo>
                    <a:pt x="8161" y="8676"/>
                  </a:lnTo>
                  <a:cubicBezTo>
                    <a:pt x="8076" y="8721"/>
                    <a:pt x="7987" y="8742"/>
                    <a:pt x="7900" y="8742"/>
                  </a:cubicBezTo>
                  <a:cubicBezTo>
                    <a:pt x="7571" y="8742"/>
                    <a:pt x="7280" y="8445"/>
                    <a:pt x="7342" y="8080"/>
                  </a:cubicBezTo>
                  <a:lnTo>
                    <a:pt x="7625" y="6439"/>
                  </a:lnTo>
                  <a:lnTo>
                    <a:pt x="6430" y="5271"/>
                  </a:lnTo>
                  <a:cubicBezTo>
                    <a:pt x="6279" y="5120"/>
                    <a:pt x="6222" y="4897"/>
                    <a:pt x="6288" y="4692"/>
                  </a:cubicBezTo>
                  <a:cubicBezTo>
                    <a:pt x="6355" y="4488"/>
                    <a:pt x="6532" y="4340"/>
                    <a:pt x="6743" y="4310"/>
                  </a:cubicBezTo>
                  <a:lnTo>
                    <a:pt x="8393" y="4069"/>
                  </a:lnTo>
                  <a:lnTo>
                    <a:pt x="9131" y="2576"/>
                  </a:lnTo>
                  <a:cubicBezTo>
                    <a:pt x="9226" y="2381"/>
                    <a:pt x="9432" y="2284"/>
                    <a:pt x="9638" y="2284"/>
                  </a:cubicBezTo>
                  <a:close/>
                  <a:moveTo>
                    <a:pt x="3994" y="1"/>
                  </a:moveTo>
                  <a:cubicBezTo>
                    <a:pt x="3681" y="1"/>
                    <a:pt x="3428" y="254"/>
                    <a:pt x="3428" y="567"/>
                  </a:cubicBezTo>
                  <a:lnTo>
                    <a:pt x="3428" y="1443"/>
                  </a:lnTo>
                  <a:cubicBezTo>
                    <a:pt x="3072" y="1242"/>
                    <a:pt x="2669" y="1133"/>
                    <a:pt x="2262" y="1130"/>
                  </a:cubicBezTo>
                  <a:cubicBezTo>
                    <a:pt x="1013" y="1130"/>
                    <a:pt x="4" y="2142"/>
                    <a:pt x="4" y="3389"/>
                  </a:cubicBezTo>
                  <a:lnTo>
                    <a:pt x="4" y="5307"/>
                  </a:lnTo>
                  <a:cubicBezTo>
                    <a:pt x="1" y="6060"/>
                    <a:pt x="380" y="6767"/>
                    <a:pt x="1010" y="7186"/>
                  </a:cubicBezTo>
                  <a:lnTo>
                    <a:pt x="3681" y="8941"/>
                  </a:lnTo>
                  <a:cubicBezTo>
                    <a:pt x="3690" y="8947"/>
                    <a:pt x="3702" y="8944"/>
                    <a:pt x="3714" y="8950"/>
                  </a:cubicBezTo>
                  <a:cubicBezTo>
                    <a:pt x="4129" y="10107"/>
                    <a:pt x="5006" y="11037"/>
                    <a:pt x="6297" y="11642"/>
                  </a:cubicBezTo>
                  <a:cubicBezTo>
                    <a:pt x="7137" y="12034"/>
                    <a:pt x="7692" y="12817"/>
                    <a:pt x="7866" y="13627"/>
                  </a:cubicBezTo>
                  <a:lnTo>
                    <a:pt x="11386" y="13627"/>
                  </a:lnTo>
                  <a:cubicBezTo>
                    <a:pt x="11504" y="12844"/>
                    <a:pt x="11949" y="12067"/>
                    <a:pt x="12648" y="11676"/>
                  </a:cubicBezTo>
                  <a:cubicBezTo>
                    <a:pt x="14003" y="10908"/>
                    <a:pt x="15027" y="10101"/>
                    <a:pt x="15521" y="8965"/>
                  </a:cubicBezTo>
                  <a:cubicBezTo>
                    <a:pt x="15545" y="8953"/>
                    <a:pt x="15575" y="8956"/>
                    <a:pt x="15599" y="8941"/>
                  </a:cubicBezTo>
                  <a:lnTo>
                    <a:pt x="18273" y="7186"/>
                  </a:lnTo>
                  <a:cubicBezTo>
                    <a:pt x="18899" y="6767"/>
                    <a:pt x="19279" y="6063"/>
                    <a:pt x="19279" y="5307"/>
                  </a:cubicBezTo>
                  <a:lnTo>
                    <a:pt x="19279" y="3389"/>
                  </a:lnTo>
                  <a:cubicBezTo>
                    <a:pt x="19276" y="2142"/>
                    <a:pt x="18267" y="1130"/>
                    <a:pt x="17020" y="1130"/>
                  </a:cubicBezTo>
                  <a:cubicBezTo>
                    <a:pt x="16611" y="1133"/>
                    <a:pt x="16207" y="1242"/>
                    <a:pt x="15852" y="1443"/>
                  </a:cubicBezTo>
                  <a:lnTo>
                    <a:pt x="15852" y="567"/>
                  </a:lnTo>
                  <a:cubicBezTo>
                    <a:pt x="15852" y="254"/>
                    <a:pt x="15599" y="1"/>
                    <a:pt x="15289" y="1"/>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435D74"/>
                </a:solidFill>
              </a:endParaRPr>
            </a:p>
          </p:txBody>
        </p:sp>
        <p:sp>
          <p:nvSpPr>
            <p:cNvPr id="629" name="Google Shape;629;p25"/>
            <p:cNvSpPr/>
            <p:nvPr/>
          </p:nvSpPr>
          <p:spPr>
            <a:xfrm>
              <a:off x="5756375" y="1803975"/>
              <a:ext cx="254100" cy="112925"/>
            </a:xfrm>
            <a:custGeom>
              <a:avLst/>
              <a:gdLst/>
              <a:ahLst/>
              <a:cxnLst/>
              <a:rect l="l" t="t" r="r" b="b"/>
              <a:pathLst>
                <a:path w="10164" h="4517" extrusionOk="0">
                  <a:moveTo>
                    <a:pt x="2259" y="0"/>
                  </a:moveTo>
                  <a:cubicBezTo>
                    <a:pt x="1636" y="0"/>
                    <a:pt x="1130" y="506"/>
                    <a:pt x="1130" y="1129"/>
                  </a:cubicBezTo>
                  <a:lnTo>
                    <a:pt x="1130" y="1695"/>
                  </a:lnTo>
                  <a:lnTo>
                    <a:pt x="2825" y="1695"/>
                  </a:lnTo>
                  <a:cubicBezTo>
                    <a:pt x="3136" y="1695"/>
                    <a:pt x="3389" y="1945"/>
                    <a:pt x="3389" y="2258"/>
                  </a:cubicBezTo>
                  <a:cubicBezTo>
                    <a:pt x="3389" y="2572"/>
                    <a:pt x="3136" y="2825"/>
                    <a:pt x="2825" y="2825"/>
                  </a:cubicBezTo>
                  <a:lnTo>
                    <a:pt x="567" y="2825"/>
                  </a:lnTo>
                  <a:cubicBezTo>
                    <a:pt x="254" y="2825"/>
                    <a:pt x="1" y="3075"/>
                    <a:pt x="1" y="3388"/>
                  </a:cubicBezTo>
                  <a:lnTo>
                    <a:pt x="1" y="3954"/>
                  </a:lnTo>
                  <a:cubicBezTo>
                    <a:pt x="1" y="4264"/>
                    <a:pt x="254" y="4517"/>
                    <a:pt x="567" y="4517"/>
                  </a:cubicBezTo>
                  <a:lnTo>
                    <a:pt x="9601" y="4517"/>
                  </a:lnTo>
                  <a:cubicBezTo>
                    <a:pt x="9911" y="4517"/>
                    <a:pt x="10164" y="4264"/>
                    <a:pt x="10164" y="3954"/>
                  </a:cubicBezTo>
                  <a:lnTo>
                    <a:pt x="10164" y="3388"/>
                  </a:lnTo>
                  <a:cubicBezTo>
                    <a:pt x="10164" y="3075"/>
                    <a:pt x="9911" y="2825"/>
                    <a:pt x="9601" y="2825"/>
                  </a:cubicBezTo>
                  <a:lnTo>
                    <a:pt x="7342" y="2825"/>
                  </a:lnTo>
                  <a:cubicBezTo>
                    <a:pt x="7029" y="2825"/>
                    <a:pt x="6776" y="2572"/>
                    <a:pt x="6776" y="2258"/>
                  </a:cubicBezTo>
                  <a:cubicBezTo>
                    <a:pt x="6776" y="1945"/>
                    <a:pt x="7029" y="1695"/>
                    <a:pt x="7342" y="1695"/>
                  </a:cubicBezTo>
                  <a:lnTo>
                    <a:pt x="9035" y="1695"/>
                  </a:lnTo>
                  <a:lnTo>
                    <a:pt x="9035" y="1129"/>
                  </a:lnTo>
                  <a:cubicBezTo>
                    <a:pt x="9035" y="506"/>
                    <a:pt x="8529" y="0"/>
                    <a:pt x="7905" y="0"/>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435D74"/>
                </a:solidFill>
              </a:endParaRPr>
            </a:p>
          </p:txBody>
        </p:sp>
        <p:sp>
          <p:nvSpPr>
            <p:cNvPr id="630" name="Google Shape;630;p25"/>
            <p:cNvSpPr/>
            <p:nvPr/>
          </p:nvSpPr>
          <p:spPr>
            <a:xfrm>
              <a:off x="5843400" y="1537550"/>
              <a:ext cx="79975" cy="76125"/>
            </a:xfrm>
            <a:custGeom>
              <a:avLst/>
              <a:gdLst/>
              <a:ahLst/>
              <a:cxnLst/>
              <a:rect l="l" t="t" r="r" b="b"/>
              <a:pathLst>
                <a:path w="3199" h="3045" extrusionOk="0">
                  <a:moveTo>
                    <a:pt x="1603" y="0"/>
                  </a:moveTo>
                  <a:lnTo>
                    <a:pt x="1238" y="738"/>
                  </a:lnTo>
                  <a:cubicBezTo>
                    <a:pt x="1157" y="904"/>
                    <a:pt x="998" y="1018"/>
                    <a:pt x="814" y="1045"/>
                  </a:cubicBezTo>
                  <a:lnTo>
                    <a:pt x="1" y="1163"/>
                  </a:lnTo>
                  <a:lnTo>
                    <a:pt x="588" y="1735"/>
                  </a:lnTo>
                  <a:cubicBezTo>
                    <a:pt x="721" y="1864"/>
                    <a:pt x="784" y="2051"/>
                    <a:pt x="751" y="2235"/>
                  </a:cubicBezTo>
                  <a:lnTo>
                    <a:pt x="612" y="3045"/>
                  </a:lnTo>
                  <a:lnTo>
                    <a:pt x="1338" y="2662"/>
                  </a:lnTo>
                  <a:cubicBezTo>
                    <a:pt x="1421" y="2619"/>
                    <a:pt x="1511" y="2597"/>
                    <a:pt x="1601" y="2597"/>
                  </a:cubicBezTo>
                  <a:cubicBezTo>
                    <a:pt x="1691" y="2597"/>
                    <a:pt x="1781" y="2619"/>
                    <a:pt x="1862" y="2662"/>
                  </a:cubicBezTo>
                  <a:lnTo>
                    <a:pt x="2588" y="3045"/>
                  </a:lnTo>
                  <a:lnTo>
                    <a:pt x="2452" y="2235"/>
                  </a:lnTo>
                  <a:cubicBezTo>
                    <a:pt x="2419" y="2051"/>
                    <a:pt x="2479" y="1864"/>
                    <a:pt x="2612" y="1735"/>
                  </a:cubicBezTo>
                  <a:lnTo>
                    <a:pt x="3199" y="1163"/>
                  </a:lnTo>
                  <a:lnTo>
                    <a:pt x="2389" y="1045"/>
                  </a:lnTo>
                  <a:cubicBezTo>
                    <a:pt x="2205" y="1018"/>
                    <a:pt x="2045" y="904"/>
                    <a:pt x="1964" y="735"/>
                  </a:cubicBezTo>
                  <a:lnTo>
                    <a:pt x="1603" y="0"/>
                  </a:ln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435D74"/>
                </a:solidFill>
              </a:endParaRPr>
            </a:p>
          </p:txBody>
        </p:sp>
      </p:grpSp>
      <p:grpSp>
        <p:nvGrpSpPr>
          <p:cNvPr id="631" name="Google Shape;631;p25"/>
          <p:cNvGrpSpPr/>
          <p:nvPr/>
        </p:nvGrpSpPr>
        <p:grpSpPr>
          <a:xfrm>
            <a:off x="7689412" y="2014665"/>
            <a:ext cx="391877" cy="477713"/>
            <a:chOff x="3907325" y="2620775"/>
            <a:chExt cx="395250" cy="481825"/>
          </a:xfrm>
        </p:grpSpPr>
        <p:sp>
          <p:nvSpPr>
            <p:cNvPr id="632" name="Google Shape;632;p25"/>
            <p:cNvSpPr/>
            <p:nvPr/>
          </p:nvSpPr>
          <p:spPr>
            <a:xfrm>
              <a:off x="3907325" y="3016975"/>
              <a:ext cx="74550" cy="56475"/>
            </a:xfrm>
            <a:custGeom>
              <a:avLst/>
              <a:gdLst/>
              <a:ahLst/>
              <a:cxnLst/>
              <a:rect l="l" t="t" r="r" b="b"/>
              <a:pathLst>
                <a:path w="2982" h="2259" extrusionOk="0">
                  <a:moveTo>
                    <a:pt x="1" y="0"/>
                  </a:moveTo>
                  <a:lnTo>
                    <a:pt x="1" y="563"/>
                  </a:lnTo>
                  <a:cubicBezTo>
                    <a:pt x="1" y="1500"/>
                    <a:pt x="756" y="2256"/>
                    <a:pt x="1693" y="2259"/>
                  </a:cubicBezTo>
                  <a:lnTo>
                    <a:pt x="2982" y="2259"/>
                  </a:lnTo>
                  <a:cubicBezTo>
                    <a:pt x="2711" y="1527"/>
                    <a:pt x="2515" y="768"/>
                    <a:pt x="2401" y="0"/>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435D74"/>
                </a:solidFill>
              </a:endParaRPr>
            </a:p>
          </p:txBody>
        </p:sp>
        <p:sp>
          <p:nvSpPr>
            <p:cNvPr id="633" name="Google Shape;633;p25"/>
            <p:cNvSpPr/>
            <p:nvPr/>
          </p:nvSpPr>
          <p:spPr>
            <a:xfrm>
              <a:off x="3907325" y="2705450"/>
              <a:ext cx="282325" cy="283325"/>
            </a:xfrm>
            <a:custGeom>
              <a:avLst/>
              <a:gdLst/>
              <a:ahLst/>
              <a:cxnLst/>
              <a:rect l="l" t="t" r="r" b="b"/>
              <a:pathLst>
                <a:path w="11293" h="11333" extrusionOk="0">
                  <a:moveTo>
                    <a:pt x="1" y="1"/>
                  </a:moveTo>
                  <a:lnTo>
                    <a:pt x="1" y="11332"/>
                  </a:lnTo>
                  <a:lnTo>
                    <a:pt x="2283" y="11332"/>
                  </a:lnTo>
                  <a:cubicBezTo>
                    <a:pt x="2274" y="11142"/>
                    <a:pt x="2259" y="10956"/>
                    <a:pt x="2259" y="10766"/>
                  </a:cubicBezTo>
                  <a:lnTo>
                    <a:pt x="2259" y="9637"/>
                  </a:lnTo>
                  <a:cubicBezTo>
                    <a:pt x="2259" y="8396"/>
                    <a:pt x="2834" y="7249"/>
                    <a:pt x="3834" y="6490"/>
                  </a:cubicBezTo>
                  <a:lnTo>
                    <a:pt x="4517" y="5975"/>
                  </a:lnTo>
                  <a:lnTo>
                    <a:pt x="4517" y="3145"/>
                  </a:lnTo>
                  <a:cubicBezTo>
                    <a:pt x="4517" y="2051"/>
                    <a:pt x="5400" y="1169"/>
                    <a:pt x="6493" y="1169"/>
                  </a:cubicBezTo>
                  <a:cubicBezTo>
                    <a:pt x="7583" y="1169"/>
                    <a:pt x="8468" y="2051"/>
                    <a:pt x="8468" y="3145"/>
                  </a:cubicBezTo>
                  <a:lnTo>
                    <a:pt x="8468" y="3617"/>
                  </a:lnTo>
                  <a:cubicBezTo>
                    <a:pt x="8743" y="3487"/>
                    <a:pt x="9031" y="3426"/>
                    <a:pt x="9314" y="3426"/>
                  </a:cubicBezTo>
                  <a:cubicBezTo>
                    <a:pt x="10141" y="3426"/>
                    <a:pt x="10923" y="3949"/>
                    <a:pt x="11196" y="4795"/>
                  </a:cubicBezTo>
                  <a:cubicBezTo>
                    <a:pt x="11226" y="4780"/>
                    <a:pt x="11260" y="4771"/>
                    <a:pt x="11293" y="4759"/>
                  </a:cubicBezTo>
                  <a:lnTo>
                    <a:pt x="11293" y="1"/>
                  </a:ln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435D74"/>
                </a:solidFill>
              </a:endParaRPr>
            </a:p>
          </p:txBody>
        </p:sp>
        <p:sp>
          <p:nvSpPr>
            <p:cNvPr id="634" name="Google Shape;634;p25"/>
            <p:cNvSpPr/>
            <p:nvPr/>
          </p:nvSpPr>
          <p:spPr>
            <a:xfrm>
              <a:off x="3907325" y="2620775"/>
              <a:ext cx="282325" cy="56475"/>
            </a:xfrm>
            <a:custGeom>
              <a:avLst/>
              <a:gdLst/>
              <a:ahLst/>
              <a:cxnLst/>
              <a:rect l="l" t="t" r="r" b="b"/>
              <a:pathLst>
                <a:path w="11293" h="2259" extrusionOk="0">
                  <a:moveTo>
                    <a:pt x="1693" y="0"/>
                  </a:moveTo>
                  <a:cubicBezTo>
                    <a:pt x="756" y="0"/>
                    <a:pt x="1" y="759"/>
                    <a:pt x="1" y="1695"/>
                  </a:cubicBezTo>
                  <a:lnTo>
                    <a:pt x="1" y="2259"/>
                  </a:lnTo>
                  <a:lnTo>
                    <a:pt x="11293" y="2259"/>
                  </a:lnTo>
                  <a:lnTo>
                    <a:pt x="11293" y="1695"/>
                  </a:lnTo>
                  <a:cubicBezTo>
                    <a:pt x="11290" y="759"/>
                    <a:pt x="10534" y="0"/>
                    <a:pt x="9597" y="0"/>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435D74"/>
                </a:solidFill>
              </a:endParaRPr>
            </a:p>
          </p:txBody>
        </p:sp>
        <p:sp>
          <p:nvSpPr>
            <p:cNvPr id="635" name="Google Shape;635;p25"/>
            <p:cNvSpPr/>
            <p:nvPr/>
          </p:nvSpPr>
          <p:spPr>
            <a:xfrm>
              <a:off x="3992025" y="2762900"/>
              <a:ext cx="310550" cy="339700"/>
            </a:xfrm>
            <a:custGeom>
              <a:avLst/>
              <a:gdLst/>
              <a:ahLst/>
              <a:cxnLst/>
              <a:rect l="l" t="t" r="r" b="b"/>
              <a:pathLst>
                <a:path w="12422" h="13588" extrusionOk="0">
                  <a:moveTo>
                    <a:pt x="3105" y="0"/>
                  </a:moveTo>
                  <a:cubicBezTo>
                    <a:pt x="2635" y="0"/>
                    <a:pt x="2259" y="377"/>
                    <a:pt x="2259" y="847"/>
                  </a:cubicBezTo>
                  <a:lnTo>
                    <a:pt x="2259" y="8468"/>
                  </a:lnTo>
                  <a:cubicBezTo>
                    <a:pt x="2259" y="8781"/>
                    <a:pt x="2006" y="9031"/>
                    <a:pt x="1693" y="9031"/>
                  </a:cubicBezTo>
                  <a:cubicBezTo>
                    <a:pt x="1379" y="9031"/>
                    <a:pt x="1129" y="8781"/>
                    <a:pt x="1129" y="8468"/>
                  </a:cubicBezTo>
                  <a:lnTo>
                    <a:pt x="1129" y="5095"/>
                  </a:lnTo>
                  <a:cubicBezTo>
                    <a:pt x="419" y="5622"/>
                    <a:pt x="0" y="6453"/>
                    <a:pt x="0" y="7339"/>
                  </a:cubicBezTo>
                  <a:lnTo>
                    <a:pt x="0" y="8468"/>
                  </a:lnTo>
                  <a:cubicBezTo>
                    <a:pt x="0" y="10052"/>
                    <a:pt x="368" y="11615"/>
                    <a:pt x="1069" y="13036"/>
                  </a:cubicBezTo>
                  <a:cubicBezTo>
                    <a:pt x="1223" y="13346"/>
                    <a:pt x="1322" y="13587"/>
                    <a:pt x="1693" y="13587"/>
                  </a:cubicBezTo>
                  <a:lnTo>
                    <a:pt x="10726" y="13587"/>
                  </a:lnTo>
                  <a:cubicBezTo>
                    <a:pt x="11097" y="13587"/>
                    <a:pt x="11196" y="13346"/>
                    <a:pt x="11350" y="13036"/>
                  </a:cubicBezTo>
                  <a:cubicBezTo>
                    <a:pt x="12051" y="11615"/>
                    <a:pt x="12419" y="10052"/>
                    <a:pt x="12422" y="8468"/>
                  </a:cubicBezTo>
                  <a:lnTo>
                    <a:pt x="12422" y="5363"/>
                  </a:lnTo>
                  <a:cubicBezTo>
                    <a:pt x="12422" y="4894"/>
                    <a:pt x="12042" y="4517"/>
                    <a:pt x="11572" y="4517"/>
                  </a:cubicBezTo>
                  <a:cubicBezTo>
                    <a:pt x="11106" y="4517"/>
                    <a:pt x="10726" y="4894"/>
                    <a:pt x="10726" y="5363"/>
                  </a:cubicBezTo>
                  <a:lnTo>
                    <a:pt x="10726" y="7339"/>
                  </a:lnTo>
                  <a:cubicBezTo>
                    <a:pt x="10726" y="7652"/>
                    <a:pt x="10473" y="7902"/>
                    <a:pt x="10163" y="7902"/>
                  </a:cubicBezTo>
                  <a:cubicBezTo>
                    <a:pt x="9850" y="7902"/>
                    <a:pt x="9597" y="7652"/>
                    <a:pt x="9597" y="7339"/>
                  </a:cubicBezTo>
                  <a:lnTo>
                    <a:pt x="9597" y="6297"/>
                  </a:lnTo>
                  <a:lnTo>
                    <a:pt x="9597" y="4234"/>
                  </a:lnTo>
                  <a:cubicBezTo>
                    <a:pt x="9597" y="3764"/>
                    <a:pt x="9218" y="3388"/>
                    <a:pt x="8751" y="3388"/>
                  </a:cubicBezTo>
                  <a:cubicBezTo>
                    <a:pt x="8281" y="3388"/>
                    <a:pt x="7905" y="3764"/>
                    <a:pt x="7905" y="4234"/>
                  </a:cubicBezTo>
                  <a:lnTo>
                    <a:pt x="7905" y="6210"/>
                  </a:lnTo>
                  <a:cubicBezTo>
                    <a:pt x="7905" y="6523"/>
                    <a:pt x="7652" y="6773"/>
                    <a:pt x="7339" y="6773"/>
                  </a:cubicBezTo>
                  <a:cubicBezTo>
                    <a:pt x="7025" y="6773"/>
                    <a:pt x="6776" y="6523"/>
                    <a:pt x="6776" y="6210"/>
                  </a:cubicBezTo>
                  <a:lnTo>
                    <a:pt x="6776" y="3105"/>
                  </a:lnTo>
                  <a:cubicBezTo>
                    <a:pt x="6776" y="2635"/>
                    <a:pt x="6396" y="2259"/>
                    <a:pt x="5926" y="2259"/>
                  </a:cubicBezTo>
                  <a:cubicBezTo>
                    <a:pt x="5460" y="2259"/>
                    <a:pt x="5080" y="2635"/>
                    <a:pt x="5080" y="3105"/>
                  </a:cubicBezTo>
                  <a:lnTo>
                    <a:pt x="5080" y="6210"/>
                  </a:lnTo>
                  <a:cubicBezTo>
                    <a:pt x="5080" y="6523"/>
                    <a:pt x="4827" y="6773"/>
                    <a:pt x="4517" y="6773"/>
                  </a:cubicBezTo>
                  <a:cubicBezTo>
                    <a:pt x="4204" y="6773"/>
                    <a:pt x="3951" y="6523"/>
                    <a:pt x="3951" y="6210"/>
                  </a:cubicBezTo>
                  <a:lnTo>
                    <a:pt x="3951" y="847"/>
                  </a:lnTo>
                  <a:cubicBezTo>
                    <a:pt x="3951" y="377"/>
                    <a:pt x="3572" y="0"/>
                    <a:pt x="3105" y="0"/>
                  </a:cubicBezTo>
                  <a:close/>
                </a:path>
              </a:pathLst>
            </a:custGeom>
            <a:solidFill>
              <a:srgbClr val="FFFFFF"/>
            </a:solidFill>
            <a:ln>
              <a:noFill/>
            </a:ln>
          </p:spPr>
          <p:txBody>
            <a:bodyPr spcFirstLastPara="1" wrap="square" lIns="121900" tIns="121900" rIns="121900" bIns="121900" anchor="ctr" anchorCtr="0">
              <a:noAutofit/>
            </a:bodyPr>
            <a:lstStyle/>
            <a:p>
              <a:endParaRPr sz="2400">
                <a:solidFill>
                  <a:srgbClr val="435D74"/>
                </a:solidFill>
              </a:endParaRPr>
            </a:p>
          </p:txBody>
        </p:sp>
      </p:grpSp>
      <p:sp>
        <p:nvSpPr>
          <p:cNvPr id="3" name="Rectángulo 2"/>
          <p:cNvSpPr/>
          <p:nvPr/>
        </p:nvSpPr>
        <p:spPr>
          <a:xfrm>
            <a:off x="910497" y="5950540"/>
            <a:ext cx="10848720" cy="707886"/>
          </a:xfrm>
          <a:prstGeom prst="rect">
            <a:avLst/>
          </a:prstGeom>
        </p:spPr>
        <p:txBody>
          <a:bodyPr wrap="square">
            <a:spAutoFit/>
          </a:bodyPr>
          <a:lstStyle/>
          <a:p>
            <a:pPr algn="ctr"/>
            <a:r>
              <a:rPr lang="es-CL" sz="4000" b="1" dirty="0">
                <a:solidFill>
                  <a:srgbClr val="002060"/>
                </a:solidFill>
                <a:latin typeface="Fira Sans Extra Condensed Medium"/>
                <a:ea typeface="Fira Sans Extra Condensed Medium"/>
                <a:cs typeface="Fira Sans Extra Condensed Medium"/>
              </a:rPr>
              <a:t>Avanzar a una cultura de la innovación</a:t>
            </a:r>
          </a:p>
        </p:txBody>
      </p:sp>
      <p:sp>
        <p:nvSpPr>
          <p:cNvPr id="48" name="Google Shape;1477;p43"/>
          <p:cNvSpPr/>
          <p:nvPr/>
        </p:nvSpPr>
        <p:spPr>
          <a:xfrm>
            <a:off x="587756" y="5870314"/>
            <a:ext cx="718421" cy="788112"/>
          </a:xfrm>
          <a:custGeom>
            <a:avLst/>
            <a:gdLst/>
            <a:ahLst/>
            <a:cxnLst/>
            <a:rect l="l" t="t" r="r" b="b"/>
            <a:pathLst>
              <a:path w="18516" h="23945" extrusionOk="0">
                <a:moveTo>
                  <a:pt x="9657" y="5335"/>
                </a:moveTo>
                <a:lnTo>
                  <a:pt x="9693" y="5882"/>
                </a:lnTo>
                <a:lnTo>
                  <a:pt x="9847" y="7954"/>
                </a:lnTo>
                <a:lnTo>
                  <a:pt x="10074" y="10990"/>
                </a:lnTo>
                <a:lnTo>
                  <a:pt x="9228" y="11812"/>
                </a:lnTo>
                <a:lnTo>
                  <a:pt x="8442" y="10990"/>
                </a:lnTo>
                <a:lnTo>
                  <a:pt x="8669" y="7954"/>
                </a:lnTo>
                <a:lnTo>
                  <a:pt x="8823" y="5882"/>
                </a:lnTo>
                <a:lnTo>
                  <a:pt x="8859" y="5335"/>
                </a:lnTo>
                <a:close/>
                <a:moveTo>
                  <a:pt x="1" y="1"/>
                </a:moveTo>
                <a:cubicBezTo>
                  <a:pt x="465" y="3120"/>
                  <a:pt x="2466" y="5728"/>
                  <a:pt x="5204" y="7049"/>
                </a:cubicBezTo>
                <a:lnTo>
                  <a:pt x="5204" y="15622"/>
                </a:lnTo>
                <a:lnTo>
                  <a:pt x="6168" y="15622"/>
                </a:lnTo>
                <a:lnTo>
                  <a:pt x="6168" y="23944"/>
                </a:lnTo>
                <a:lnTo>
                  <a:pt x="8514" y="23944"/>
                </a:lnTo>
                <a:lnTo>
                  <a:pt x="8514" y="15622"/>
                </a:lnTo>
                <a:lnTo>
                  <a:pt x="10002" y="15622"/>
                </a:lnTo>
                <a:lnTo>
                  <a:pt x="10002" y="23944"/>
                </a:lnTo>
                <a:lnTo>
                  <a:pt x="12348" y="23944"/>
                </a:lnTo>
                <a:lnTo>
                  <a:pt x="12348" y="15622"/>
                </a:lnTo>
                <a:lnTo>
                  <a:pt x="13312" y="15622"/>
                </a:lnTo>
                <a:lnTo>
                  <a:pt x="13312" y="7049"/>
                </a:lnTo>
                <a:cubicBezTo>
                  <a:pt x="16051" y="5728"/>
                  <a:pt x="18051" y="3120"/>
                  <a:pt x="18515" y="1"/>
                </a:cubicBezTo>
                <a:lnTo>
                  <a:pt x="16396" y="1"/>
                </a:lnTo>
                <a:cubicBezTo>
                  <a:pt x="15991" y="2084"/>
                  <a:pt x="14705" y="3846"/>
                  <a:pt x="12931" y="4894"/>
                </a:cubicBezTo>
                <a:cubicBezTo>
                  <a:pt x="12514" y="4215"/>
                  <a:pt x="11752" y="3751"/>
                  <a:pt x="10895" y="3751"/>
                </a:cubicBezTo>
                <a:lnTo>
                  <a:pt x="10074" y="3751"/>
                </a:lnTo>
                <a:lnTo>
                  <a:pt x="9657" y="4870"/>
                </a:lnTo>
                <a:lnTo>
                  <a:pt x="8859" y="4870"/>
                </a:lnTo>
                <a:lnTo>
                  <a:pt x="8442" y="3751"/>
                </a:lnTo>
                <a:lnTo>
                  <a:pt x="7621" y="3751"/>
                </a:lnTo>
                <a:cubicBezTo>
                  <a:pt x="6752" y="3751"/>
                  <a:pt x="5990" y="4215"/>
                  <a:pt x="5573" y="4894"/>
                </a:cubicBezTo>
                <a:cubicBezTo>
                  <a:pt x="3811" y="3846"/>
                  <a:pt x="2525" y="2084"/>
                  <a:pt x="2120" y="1"/>
                </a:cubicBezTo>
                <a:close/>
              </a:path>
            </a:pathLst>
          </a:custGeom>
          <a:solidFill>
            <a:srgbClr val="242321"/>
          </a:solidFill>
          <a:ln>
            <a:solidFill>
              <a:srgbClr val="00206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476;p43"/>
          <p:cNvSpPr/>
          <p:nvPr/>
        </p:nvSpPr>
        <p:spPr>
          <a:xfrm>
            <a:off x="830855" y="5745121"/>
            <a:ext cx="225841" cy="192142"/>
          </a:xfrm>
          <a:custGeom>
            <a:avLst/>
            <a:gdLst/>
            <a:ahLst/>
            <a:cxnLst/>
            <a:rect l="l" t="t" r="r" b="b"/>
            <a:pathLst>
              <a:path w="5108" h="5109" extrusionOk="0">
                <a:moveTo>
                  <a:pt x="2548" y="0"/>
                </a:moveTo>
                <a:cubicBezTo>
                  <a:pt x="1143" y="0"/>
                  <a:pt x="0" y="1143"/>
                  <a:pt x="0" y="2560"/>
                </a:cubicBezTo>
                <a:cubicBezTo>
                  <a:pt x="0" y="3965"/>
                  <a:pt x="1143" y="5108"/>
                  <a:pt x="2548" y="5108"/>
                </a:cubicBezTo>
                <a:cubicBezTo>
                  <a:pt x="3965" y="5108"/>
                  <a:pt x="5108" y="3965"/>
                  <a:pt x="5108" y="2560"/>
                </a:cubicBezTo>
                <a:cubicBezTo>
                  <a:pt x="5108" y="1143"/>
                  <a:pt x="3965" y="0"/>
                  <a:pt x="2548" y="0"/>
                </a:cubicBezTo>
                <a:close/>
              </a:path>
            </a:pathLst>
          </a:custGeom>
          <a:solidFill>
            <a:srgbClr val="242321"/>
          </a:solidFill>
          <a:ln>
            <a:solidFill>
              <a:srgbClr val="002060"/>
            </a:solid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2327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0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0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2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0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2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0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3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9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9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2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13"/>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1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18"/>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592"/>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595"/>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2" grpId="0" animBg="1"/>
      <p:bldP spid="593" grpId="0" animBg="1"/>
      <p:bldP spid="603" grpId="0" animBg="1"/>
      <p:bldP spid="608" grpId="0" animBg="1"/>
      <p:bldP spid="613" grpId="0" animBg="1"/>
      <p:bldP spid="621" grpId="0" animBg="1"/>
      <p:bldP spid="3" grpId="0"/>
      <p:bldP spid="48" grpId="0" animBg="1"/>
      <p:bldP spid="49"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94;p25">
            <a:extLst>
              <a:ext uri="{FF2B5EF4-FFF2-40B4-BE49-F238E27FC236}">
                <a16:creationId xmlns:a16="http://schemas.microsoft.com/office/drawing/2014/main" id="{0BBD521E-8884-4278-938B-2DB9DFBDFB08}"/>
              </a:ext>
            </a:extLst>
          </p:cNvPr>
          <p:cNvSpPr txBox="1">
            <a:spLocks/>
          </p:cNvSpPr>
          <p:nvPr/>
        </p:nvSpPr>
        <p:spPr>
          <a:xfrm>
            <a:off x="732436" y="212248"/>
            <a:ext cx="10895120" cy="64160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CL" sz="5400" b="1" dirty="0">
                <a:latin typeface="Segoe UI Semibold" panose="020B0702040204020203" pitchFamily="34" charset="0"/>
                <a:ea typeface="+mn-ea"/>
                <a:cs typeface="Segoe UI Semibold" panose="020B0702040204020203" pitchFamily="34" charset="0"/>
              </a:rPr>
              <a:t>3er hito: #InnovamosEnPandemia</a:t>
            </a:r>
          </a:p>
        </p:txBody>
      </p:sp>
      <p:pic>
        <p:nvPicPr>
          <p:cNvPr id="5" name="Imagen 4">
            <a:extLst>
              <a:ext uri="{FF2B5EF4-FFF2-40B4-BE49-F238E27FC236}">
                <a16:creationId xmlns:a16="http://schemas.microsoft.com/office/drawing/2014/main" id="{B1B1B7F5-1B3C-4045-8BCD-AFA6C8050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0166" y="1007287"/>
            <a:ext cx="9791667" cy="5507813"/>
          </a:xfrm>
          <a:prstGeom prst="rect">
            <a:avLst/>
          </a:prstGeom>
        </p:spPr>
      </p:pic>
    </p:spTree>
    <p:extLst>
      <p:ext uri="{BB962C8B-B14F-4D97-AF65-F5344CB8AC3E}">
        <p14:creationId xmlns:p14="http://schemas.microsoft.com/office/powerpoint/2010/main" val="13709066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594;p25">
            <a:extLst>
              <a:ext uri="{FF2B5EF4-FFF2-40B4-BE49-F238E27FC236}">
                <a16:creationId xmlns:a16="http://schemas.microsoft.com/office/drawing/2014/main" id="{0BBD521E-8884-4278-938B-2DB9DFBDFB08}"/>
              </a:ext>
            </a:extLst>
          </p:cNvPr>
          <p:cNvSpPr txBox="1">
            <a:spLocks/>
          </p:cNvSpPr>
          <p:nvPr/>
        </p:nvSpPr>
        <p:spPr>
          <a:xfrm>
            <a:off x="732436" y="212248"/>
            <a:ext cx="10895120" cy="64160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CL" sz="5400" b="1" dirty="0">
                <a:latin typeface="Segoe UI Semibold" panose="020B0702040204020203" pitchFamily="34" charset="0"/>
                <a:ea typeface="+mn-ea"/>
                <a:cs typeface="Segoe UI Semibold" panose="020B0702040204020203" pitchFamily="34" charset="0"/>
              </a:rPr>
              <a:t>3er hito: #InnovamosEnPandemia</a:t>
            </a:r>
          </a:p>
        </p:txBody>
      </p:sp>
      <p:pic>
        <p:nvPicPr>
          <p:cNvPr id="1026" name="Picture 2" descr="Gráficos calendario ilustración iconos de computadora, icono de calendario,  calendario, logo png | PNGEgg">
            <a:extLst>
              <a:ext uri="{FF2B5EF4-FFF2-40B4-BE49-F238E27FC236}">
                <a16:creationId xmlns:a16="http://schemas.microsoft.com/office/drawing/2014/main" id="{0F232422-25BA-4BE8-A6EB-9160617108D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6551" t="470" r="17342" b="569"/>
          <a:stretch/>
        </p:blipFill>
        <p:spPr bwMode="auto">
          <a:xfrm>
            <a:off x="1068933" y="1656205"/>
            <a:ext cx="1824187" cy="1820553"/>
          </a:xfrm>
          <a:prstGeom prst="ellipse">
            <a:avLst/>
          </a:prstGeom>
          <a:noFill/>
          <a:extLst>
            <a:ext uri="{909E8E84-426E-40DD-AFC4-6F175D3DCCD1}">
              <a14:hiddenFill xmlns:a14="http://schemas.microsoft.com/office/drawing/2010/main">
                <a:solidFill>
                  <a:srgbClr val="FFFFFF"/>
                </a:solidFill>
              </a14:hiddenFill>
            </a:ext>
          </a:extLst>
        </p:spPr>
      </p:pic>
      <p:pic>
        <p:nvPicPr>
          <p:cNvPr id="1028" name="Picture 4" descr="icono-mail-desktop - Hidronor">
            <a:extLst>
              <a:ext uri="{FF2B5EF4-FFF2-40B4-BE49-F238E27FC236}">
                <a16:creationId xmlns:a16="http://schemas.microsoft.com/office/drawing/2014/main" id="{A8C4CAF9-21D8-4AC2-8F3B-E1FEB317D6B0}"/>
              </a:ext>
            </a:extLst>
          </p:cNvPr>
          <p:cNvPicPr>
            <a:picLocks noChangeAspect="1" noChangeArrowheads="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93579" y="4419380"/>
            <a:ext cx="1820553" cy="1820553"/>
          </a:xfrm>
          <a:prstGeom prst="rect">
            <a:avLst/>
          </a:prstGeom>
          <a:noFill/>
          <a:extLst>
            <a:ext uri="{909E8E84-426E-40DD-AFC4-6F175D3DCCD1}">
              <a14:hiddenFill xmlns:a14="http://schemas.microsoft.com/office/drawing/2010/main">
                <a:solidFill>
                  <a:srgbClr val="FFFFFF"/>
                </a:solidFill>
              </a14:hiddenFill>
            </a:ext>
          </a:extLst>
        </p:spPr>
      </p:pic>
      <p:sp>
        <p:nvSpPr>
          <p:cNvPr id="6" name="Google Shape;594;p25">
            <a:extLst>
              <a:ext uri="{FF2B5EF4-FFF2-40B4-BE49-F238E27FC236}">
                <a16:creationId xmlns:a16="http://schemas.microsoft.com/office/drawing/2014/main" id="{0C56187D-77F7-42A3-8BD7-743C4F7C46BD}"/>
              </a:ext>
            </a:extLst>
          </p:cNvPr>
          <p:cNvSpPr txBox="1">
            <a:spLocks/>
          </p:cNvSpPr>
          <p:nvPr/>
        </p:nvSpPr>
        <p:spPr>
          <a:xfrm>
            <a:off x="3093156" y="2346200"/>
            <a:ext cx="8094133" cy="64160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CL" b="1" dirty="0">
                <a:latin typeface="Segoe UI Semibold" panose="020B0702040204020203" pitchFamily="34" charset="0"/>
                <a:ea typeface="+mn-ea"/>
                <a:cs typeface="Segoe UI Semibold" panose="020B0702040204020203" pitchFamily="34" charset="0"/>
              </a:rPr>
              <a:t>Hasta el 15 de noviembre 2021</a:t>
            </a:r>
          </a:p>
        </p:txBody>
      </p:sp>
      <p:sp>
        <p:nvSpPr>
          <p:cNvPr id="7" name="Google Shape;594;p25">
            <a:extLst>
              <a:ext uri="{FF2B5EF4-FFF2-40B4-BE49-F238E27FC236}">
                <a16:creationId xmlns:a16="http://schemas.microsoft.com/office/drawing/2014/main" id="{5FC48872-DE72-4595-AE81-D551C3B73611}"/>
              </a:ext>
            </a:extLst>
          </p:cNvPr>
          <p:cNvSpPr txBox="1">
            <a:spLocks/>
          </p:cNvSpPr>
          <p:nvPr/>
        </p:nvSpPr>
        <p:spPr>
          <a:xfrm>
            <a:off x="3093156" y="5168422"/>
            <a:ext cx="8094133" cy="641600"/>
          </a:xfrm>
          <a:prstGeom prst="rect">
            <a:avLst/>
          </a:prstGeom>
        </p:spPr>
        <p:txBody>
          <a:bodyPr spcFirstLastPara="1" vert="horz" wrap="square" lIns="121900" tIns="121900" rIns="121900" bIns="12190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spcBef>
                <a:spcPts val="0"/>
              </a:spcBef>
            </a:pPr>
            <a:r>
              <a:rPr lang="es-CL" sz="3200" b="1" dirty="0">
                <a:latin typeface="Segoe UI Semibold" panose="020B0702040204020203" pitchFamily="34" charset="0"/>
                <a:ea typeface="+mn-ea"/>
                <a:cs typeface="Segoe UI Semibold" panose="020B0702040204020203" pitchFamily="34" charset="0"/>
              </a:rPr>
              <a:t>Más información contactarse con:</a:t>
            </a:r>
          </a:p>
          <a:p>
            <a:pPr algn="ctr">
              <a:spcBef>
                <a:spcPts val="0"/>
              </a:spcBef>
            </a:pPr>
            <a:r>
              <a:rPr lang="es-CL" sz="3200" b="1" dirty="0">
                <a:latin typeface="Segoe UI Semibold" panose="020B0702040204020203" pitchFamily="34" charset="0"/>
                <a:ea typeface="+mn-ea"/>
                <a:cs typeface="Segoe UI Semibold" panose="020B0702040204020203" pitchFamily="34" charset="0"/>
              </a:rPr>
              <a:t>Pablo Bórquez Padilla </a:t>
            </a:r>
            <a:r>
              <a:rPr lang="es-CL" sz="3200" b="1" dirty="0">
                <a:latin typeface="Segoe UI Semibold" panose="020B0702040204020203" pitchFamily="34" charset="0"/>
                <a:ea typeface="+mn-ea"/>
                <a:cs typeface="Segoe UI Semibold" panose="020B0702040204020203" pitchFamily="34" charset="0"/>
                <a:hlinkClick r:id="rId5"/>
              </a:rPr>
              <a:t>innovacionsst@redsalud.gob.cl</a:t>
            </a:r>
            <a:r>
              <a:rPr lang="es-CL" sz="3200" b="1" dirty="0">
                <a:latin typeface="Segoe UI Semibold" panose="020B0702040204020203" pitchFamily="34" charset="0"/>
                <a:ea typeface="+mn-ea"/>
                <a:cs typeface="Segoe UI Semibold" panose="020B0702040204020203" pitchFamily="34" charset="0"/>
              </a:rPr>
              <a:t> </a:t>
            </a:r>
          </a:p>
        </p:txBody>
      </p:sp>
    </p:spTree>
    <p:extLst>
      <p:ext uri="{BB962C8B-B14F-4D97-AF65-F5344CB8AC3E}">
        <p14:creationId xmlns:p14="http://schemas.microsoft.com/office/powerpoint/2010/main" val="22096933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1207394"/>
            <a:ext cx="12192001" cy="9144000"/>
          </a:xfrm>
          <a:prstGeom prst="rect">
            <a:avLst/>
          </a:prstGeom>
        </p:spPr>
      </p:pic>
      <p:sp>
        <p:nvSpPr>
          <p:cNvPr id="5" name="Título 1">
            <a:extLst>
              <a:ext uri="{FF2B5EF4-FFF2-40B4-BE49-F238E27FC236}">
                <a16:creationId xmlns:a16="http://schemas.microsoft.com/office/drawing/2014/main" id="{08BB99E0-0912-4AE0-BFF4-FFF6C40DD29A}"/>
              </a:ext>
            </a:extLst>
          </p:cNvPr>
          <p:cNvSpPr txBox="1">
            <a:spLocks/>
          </p:cNvSpPr>
          <p:nvPr/>
        </p:nvSpPr>
        <p:spPr>
          <a:xfrm>
            <a:off x="0" y="3982998"/>
            <a:ext cx="12192000" cy="2291193"/>
          </a:xfrm>
          <a:prstGeom prst="rect">
            <a:avLst/>
          </a:prstGeom>
          <a:solidFill>
            <a:srgbClr val="633276">
              <a:alpha val="66000"/>
            </a:srgbClr>
          </a:solidFill>
          <a:ln>
            <a:solidFill>
              <a:srgbClr val="7030A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CL" dirty="0"/>
          </a:p>
          <a:p>
            <a:endParaRPr lang="es-CL" dirty="0"/>
          </a:p>
          <a:p>
            <a:endParaRPr lang="es-CL" dirty="0"/>
          </a:p>
          <a:p>
            <a:endParaRPr lang="es-CL" dirty="0"/>
          </a:p>
          <a:p>
            <a:endParaRPr lang="es-CL" dirty="0"/>
          </a:p>
          <a:p>
            <a:endParaRPr lang="es-CL" dirty="0"/>
          </a:p>
          <a:p>
            <a:endParaRPr lang="es-CL" dirty="0"/>
          </a:p>
        </p:txBody>
      </p:sp>
      <p:sp>
        <p:nvSpPr>
          <p:cNvPr id="3" name="CuadroTexto 2">
            <a:extLst>
              <a:ext uri="{FF2B5EF4-FFF2-40B4-BE49-F238E27FC236}">
                <a16:creationId xmlns:a16="http://schemas.microsoft.com/office/drawing/2014/main" id="{13A3C5D0-B8EA-482E-832E-C2792C573332}"/>
              </a:ext>
            </a:extLst>
          </p:cNvPr>
          <p:cNvSpPr txBox="1"/>
          <p:nvPr/>
        </p:nvSpPr>
        <p:spPr>
          <a:xfrm>
            <a:off x="1536879" y="4491768"/>
            <a:ext cx="9332891" cy="1107996"/>
          </a:xfrm>
          <a:prstGeom prst="rect">
            <a:avLst/>
          </a:prstGeom>
          <a:noFill/>
        </p:spPr>
        <p:txBody>
          <a:bodyPr wrap="square" rtlCol="0">
            <a:spAutoFit/>
          </a:bodyPr>
          <a:lstStyle/>
          <a:p>
            <a:pPr algn="ctr"/>
            <a:r>
              <a:rPr lang="es-CL" sz="6600" b="1" dirty="0">
                <a:solidFill>
                  <a:schemeClr val="bg1"/>
                </a:solidFill>
                <a:latin typeface="Segoe UI Semibold" panose="020B0702040204020203" pitchFamily="34" charset="0"/>
                <a:cs typeface="Segoe UI Semibold" panose="020B0702040204020203" pitchFamily="34" charset="0"/>
              </a:rPr>
              <a:t>5. Contactémonos</a:t>
            </a:r>
          </a:p>
        </p:txBody>
      </p:sp>
    </p:spTree>
    <p:extLst>
      <p:ext uri="{BB962C8B-B14F-4D97-AF65-F5344CB8AC3E}">
        <p14:creationId xmlns:p14="http://schemas.microsoft.com/office/powerpoint/2010/main" val="26744373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onsejos para escribir a diferentes tipos de personas">
            <a:extLst>
              <a:ext uri="{FF2B5EF4-FFF2-40B4-BE49-F238E27FC236}">
                <a16:creationId xmlns:a16="http://schemas.microsoft.com/office/drawing/2014/main" id="{AB9D5F17-72E0-49F9-90DC-3573539634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6096000" cy="405089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Consejos para escribir a diferentes tipos de personas">
            <a:extLst>
              <a:ext uri="{FF2B5EF4-FFF2-40B4-BE49-F238E27FC236}">
                <a16:creationId xmlns:a16="http://schemas.microsoft.com/office/drawing/2014/main" id="{E6813A2F-BD36-4221-9EC2-A49A0178A3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032888"/>
            <a:ext cx="6096000" cy="405089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Consejos para escribir a diferentes tipos de personas">
            <a:extLst>
              <a:ext uri="{FF2B5EF4-FFF2-40B4-BE49-F238E27FC236}">
                <a16:creationId xmlns:a16="http://schemas.microsoft.com/office/drawing/2014/main" id="{C20CF9FC-6E05-4680-AC55-68873EDA46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0"/>
            <a:ext cx="6096000" cy="405089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onsejos para escribir a diferentes tipos de personas">
            <a:extLst>
              <a:ext uri="{FF2B5EF4-FFF2-40B4-BE49-F238E27FC236}">
                <a16:creationId xmlns:a16="http://schemas.microsoft.com/office/drawing/2014/main" id="{7B819ADA-7B7E-444A-BE51-280E0DCA4D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0" y="3032888"/>
            <a:ext cx="6096000" cy="40508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442866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a:extLst>
              <a:ext uri="{FF2B5EF4-FFF2-40B4-BE49-F238E27FC236}">
                <a16:creationId xmlns:a16="http://schemas.microsoft.com/office/drawing/2014/main" id="{5CE43BE8-EC3F-CC42-80B2-450C4DC212D1}"/>
              </a:ext>
            </a:extLst>
          </p:cNvPr>
          <p:cNvSpPr txBox="1">
            <a:spLocks/>
          </p:cNvSpPr>
          <p:nvPr/>
        </p:nvSpPr>
        <p:spPr>
          <a:xfrm>
            <a:off x="541866" y="1125150"/>
            <a:ext cx="11190787" cy="4389628"/>
          </a:xfrm>
          <a:prstGeom prst="rect">
            <a:avLst/>
          </a:prstGeom>
          <a:solidFill>
            <a:srgbClr val="633276">
              <a:alpha val="66000"/>
            </a:srgbClr>
          </a:solidFill>
          <a:ln>
            <a:solidFill>
              <a:srgbClr val="7030A0"/>
            </a:solidFill>
          </a:ln>
        </p:spPr>
        <p:txBody>
          <a:bodyPr vert="horz" lIns="91440" tIns="45720" rIns="91440" bIns="45720" rtlCol="0" anchor="ct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CL" sz="4000" dirty="0"/>
          </a:p>
          <a:p>
            <a:endParaRPr lang="es-CL" sz="4000" dirty="0">
              <a:solidFill>
                <a:srgbClr val="242321"/>
              </a:solidFill>
              <a:latin typeface="Segoe UI" panose="020B0502040204020203" pitchFamily="34" charset="0"/>
              <a:cs typeface="Segoe UI" panose="020B0502040204020203" pitchFamily="34" charset="0"/>
            </a:endParaRPr>
          </a:p>
          <a:p>
            <a:pPr algn="ctr"/>
            <a:r>
              <a:rPr lang="es-CL" sz="4000" dirty="0">
                <a:solidFill>
                  <a:srgbClr val="242321"/>
                </a:solidFill>
                <a:latin typeface="Segoe UI" panose="020B0502040204020203" pitchFamily="34" charset="0"/>
                <a:cs typeface="Segoe UI" panose="020B0502040204020203" pitchFamily="34" charset="0"/>
              </a:rPr>
              <a:t>SEAMOS </a:t>
            </a:r>
            <a:r>
              <a:rPr lang="es-CL" sz="4000" b="1" dirty="0">
                <a:solidFill>
                  <a:schemeClr val="bg1"/>
                </a:solidFill>
                <a:latin typeface="Segoe UI" panose="020B0502040204020203" pitchFamily="34" charset="0"/>
                <a:cs typeface="Segoe UI" panose="020B0502040204020203" pitchFamily="34" charset="0"/>
              </a:rPr>
              <a:t>PARTE</a:t>
            </a:r>
            <a:r>
              <a:rPr lang="es-CL" sz="4000" dirty="0">
                <a:solidFill>
                  <a:srgbClr val="242321"/>
                </a:solidFill>
                <a:latin typeface="Segoe UI" panose="020B0502040204020203" pitchFamily="34" charset="0"/>
                <a:cs typeface="Segoe UI" panose="020B0502040204020203" pitchFamily="34" charset="0"/>
              </a:rPr>
              <a:t> DE ESTE </a:t>
            </a:r>
            <a:r>
              <a:rPr lang="es-CL" sz="4000" b="1" dirty="0">
                <a:solidFill>
                  <a:schemeClr val="bg1"/>
                </a:solidFill>
                <a:latin typeface="Segoe UI" panose="020B0502040204020203" pitchFamily="34" charset="0"/>
                <a:cs typeface="Segoe UI" panose="020B0502040204020203" pitchFamily="34" charset="0"/>
              </a:rPr>
              <a:t>DESAFÍO</a:t>
            </a:r>
          </a:p>
          <a:p>
            <a:pPr algn="ctr"/>
            <a:endParaRPr lang="es-CL" sz="4000" dirty="0">
              <a:solidFill>
                <a:srgbClr val="00C1BE"/>
              </a:solidFill>
              <a:latin typeface="Segoe UI" panose="020B0502040204020203" pitchFamily="34" charset="0"/>
              <a:cs typeface="Segoe UI" panose="020B0502040204020203" pitchFamily="34" charset="0"/>
            </a:endParaRPr>
          </a:p>
          <a:p>
            <a:pPr algn="ctr"/>
            <a:r>
              <a:rPr lang="es-CL" sz="4000" dirty="0">
                <a:latin typeface="Segoe UI" panose="020B0502040204020203" pitchFamily="34" charset="0"/>
                <a:ea typeface="Roboto Light" panose="020B0604020202020204" charset="0"/>
                <a:cs typeface="Segoe UI" panose="020B0502040204020203" pitchFamily="34" charset="0"/>
              </a:rPr>
              <a:t>Desarrollar una cultura de </a:t>
            </a:r>
            <a:r>
              <a:rPr lang="es-CL" sz="4000" b="1" dirty="0">
                <a:solidFill>
                  <a:schemeClr val="bg1"/>
                </a:solidFill>
                <a:latin typeface="Segoe UI" panose="020B0502040204020203" pitchFamily="34" charset="0"/>
                <a:ea typeface="Roboto Light" panose="020B0604020202020204" charset="0"/>
                <a:cs typeface="Segoe UI" panose="020B0502040204020203" pitchFamily="34" charset="0"/>
              </a:rPr>
              <a:t>innovación</a:t>
            </a:r>
            <a:r>
              <a:rPr lang="es-CL" sz="4000" dirty="0">
                <a:latin typeface="Segoe UI" panose="020B0502040204020203" pitchFamily="34" charset="0"/>
                <a:ea typeface="Roboto Light" panose="020B0604020202020204" charset="0"/>
                <a:cs typeface="Segoe UI" panose="020B0502040204020203" pitchFamily="34" charset="0"/>
              </a:rPr>
              <a:t> para la generación de valor publico y calidad en la atención a usuarios y usuarias del Servicio de Salud Talcahuano.</a:t>
            </a:r>
            <a:endParaRPr lang="es-CL" sz="4000" dirty="0">
              <a:latin typeface="Segoe UI" panose="020B0502040204020203" pitchFamily="34" charset="0"/>
              <a:cs typeface="Segoe UI" panose="020B0502040204020203" pitchFamily="34" charset="0"/>
            </a:endParaRPr>
          </a:p>
          <a:p>
            <a:endParaRPr lang="es-CL" sz="4000" dirty="0"/>
          </a:p>
          <a:p>
            <a:endParaRPr lang="es-CL" sz="4000" dirty="0"/>
          </a:p>
        </p:txBody>
      </p:sp>
    </p:spTree>
    <p:extLst>
      <p:ext uri="{BB962C8B-B14F-4D97-AF65-F5344CB8AC3E}">
        <p14:creationId xmlns:p14="http://schemas.microsoft.com/office/powerpoint/2010/main" val="312546406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252513" y="726376"/>
            <a:ext cx="4340181" cy="646331"/>
          </a:xfrm>
          <a:prstGeom prst="rect">
            <a:avLst/>
          </a:prstGeom>
          <a:noFill/>
        </p:spPr>
        <p:txBody>
          <a:bodyPr wrap="square" rtlCol="0">
            <a:spAutoFit/>
          </a:bodyPr>
          <a:lstStyle/>
          <a:p>
            <a:pPr algn="ctr"/>
            <a:r>
              <a:rPr lang="es-CL" sz="3600" dirty="0">
                <a:latin typeface="Segoe UI Semibold" panose="020B0702040204020203" pitchFamily="34" charset="0"/>
                <a:ea typeface="Verdana" panose="020B0604030504040204" pitchFamily="34" charset="0"/>
                <a:cs typeface="Verdana" panose="020B0604030504040204" pitchFamily="34" charset="0"/>
              </a:rPr>
              <a:t>Academia</a:t>
            </a:r>
          </a:p>
        </p:txBody>
      </p:sp>
      <p:sp>
        <p:nvSpPr>
          <p:cNvPr id="6" name="CuadroTexto 5"/>
          <p:cNvSpPr txBox="1"/>
          <p:nvPr/>
        </p:nvSpPr>
        <p:spPr>
          <a:xfrm>
            <a:off x="-281995" y="2851229"/>
            <a:ext cx="4340181" cy="646331"/>
          </a:xfrm>
          <a:prstGeom prst="rect">
            <a:avLst/>
          </a:prstGeom>
          <a:noFill/>
        </p:spPr>
        <p:txBody>
          <a:bodyPr wrap="square" rtlCol="0">
            <a:spAutoFit/>
          </a:bodyPr>
          <a:lstStyle/>
          <a:p>
            <a:pPr algn="ctr"/>
            <a:r>
              <a:rPr lang="es-CL" sz="3600" dirty="0" err="1">
                <a:latin typeface="Segoe UI Semibold" panose="020B0702040204020203" pitchFamily="34" charset="0"/>
                <a:ea typeface="Verdana" panose="020B0604030504040204" pitchFamily="34" charset="0"/>
                <a:cs typeface="Verdana" panose="020B0604030504040204" pitchFamily="34" charset="0"/>
              </a:rPr>
              <a:t>Funcionari@s</a:t>
            </a:r>
            <a:endParaRPr lang="es-CL" sz="3600" dirty="0">
              <a:latin typeface="Segoe UI Semibold" panose="020B0702040204020203" pitchFamily="34" charset="0"/>
              <a:ea typeface="Verdana" panose="020B0604030504040204" pitchFamily="34" charset="0"/>
              <a:cs typeface="Verdana" panose="020B0604030504040204" pitchFamily="34" charset="0"/>
            </a:endParaRPr>
          </a:p>
        </p:txBody>
      </p:sp>
      <p:sp>
        <p:nvSpPr>
          <p:cNvPr id="8" name="CuadroTexto 7"/>
          <p:cNvSpPr txBox="1"/>
          <p:nvPr/>
        </p:nvSpPr>
        <p:spPr>
          <a:xfrm>
            <a:off x="252512" y="5243964"/>
            <a:ext cx="4340181" cy="646331"/>
          </a:xfrm>
          <a:prstGeom prst="rect">
            <a:avLst/>
          </a:prstGeom>
          <a:noFill/>
        </p:spPr>
        <p:txBody>
          <a:bodyPr wrap="square" rtlCol="0">
            <a:spAutoFit/>
          </a:bodyPr>
          <a:lstStyle/>
          <a:p>
            <a:pPr algn="ctr"/>
            <a:r>
              <a:rPr lang="es-CL" sz="3600" dirty="0">
                <a:latin typeface="Segoe UI Semibold" panose="020B0702040204020203" pitchFamily="34" charset="0"/>
                <a:ea typeface="Verdana" panose="020B0604030504040204" pitchFamily="34" charset="0"/>
                <a:cs typeface="Verdana" panose="020B0604030504040204" pitchFamily="34" charset="0"/>
              </a:rPr>
              <a:t>Comunidad </a:t>
            </a:r>
          </a:p>
        </p:txBody>
      </p:sp>
      <p:pic>
        <p:nvPicPr>
          <p:cNvPr id="3080" name="Picture 8" descr="Flecha Derecho PNG transparente - Sti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3694019" y="475396"/>
            <a:ext cx="140970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8" descr="Flecha Derecho PNG transparente - Sti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3603739" y="2604093"/>
            <a:ext cx="140970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gorro de graduación de ilustración plana sobre fondo blanco 2607116 Vector  en Vecteezy"/>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7023" t="25435" r="17664" b="24849"/>
          <a:stretch/>
        </p:blipFill>
        <p:spPr bwMode="auto">
          <a:xfrm>
            <a:off x="552451" y="707251"/>
            <a:ext cx="792165" cy="60299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8" descr="Flecha Derecho PNG transparente - Stick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3887845" y="4976082"/>
            <a:ext cx="1409700" cy="1409700"/>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Consultorios Puente Alto, Hospitales y Centros de Salud"/>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973" r="18794"/>
          <a:stretch/>
        </p:blipFill>
        <p:spPr bwMode="auto">
          <a:xfrm>
            <a:off x="1515814" y="3497560"/>
            <a:ext cx="986658" cy="746982"/>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Comunidad Ilustraciones Stock, Vectores, Y Clipart – (427,240 Ilustraciones  Stock)"/>
          <p:cNvPicPr>
            <a:picLocks noChangeAspect="1" noChangeArrowheads="1"/>
          </p:cNvPicPr>
          <p:nvPr/>
        </p:nvPicPr>
        <p:blipFill rotWithShape="1">
          <a:blip r:embed="rId6">
            <a:extLst>
              <a:ext uri="{28A0092B-C50C-407E-A947-70E740481C1C}">
                <a14:useLocalDpi xmlns:a14="http://schemas.microsoft.com/office/drawing/2010/main" val="0"/>
              </a:ext>
            </a:extLst>
          </a:blip>
          <a:srcRect b="17338"/>
          <a:stretch/>
        </p:blipFill>
        <p:spPr bwMode="auto">
          <a:xfrm>
            <a:off x="1247829" y="5774913"/>
            <a:ext cx="2384502" cy="76652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No hay ninguna descripción de la foto disponible.">
            <a:extLst>
              <a:ext uri="{FF2B5EF4-FFF2-40B4-BE49-F238E27FC236}">
                <a16:creationId xmlns:a16="http://schemas.microsoft.com/office/drawing/2014/main" id="{5CFE2BD7-939D-466B-815D-8F0939B39163}"/>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8668" t="5637" r="18646" b="6017"/>
          <a:stretch/>
        </p:blipFill>
        <p:spPr bwMode="auto">
          <a:xfrm>
            <a:off x="5675316" y="475396"/>
            <a:ext cx="5946909" cy="5896916"/>
          </a:xfrm>
          <a:prstGeom prst="ellipse">
            <a:avLst/>
          </a:prstGeom>
          <a:noFill/>
          <a:extLst>
            <a:ext uri="{909E8E84-426E-40DD-AFC4-6F175D3DCCD1}">
              <a14:hiddenFill xmlns:a14="http://schemas.microsoft.com/office/drawing/2010/main">
                <a:solidFill>
                  <a:srgbClr val="FFFFFF"/>
                </a:solidFill>
              </a14:hiddenFill>
            </a:ext>
          </a:extLst>
        </p:spPr>
      </p:pic>
      <p:sp>
        <p:nvSpPr>
          <p:cNvPr id="2" name="Elipse 1">
            <a:extLst>
              <a:ext uri="{FF2B5EF4-FFF2-40B4-BE49-F238E27FC236}">
                <a16:creationId xmlns:a16="http://schemas.microsoft.com/office/drawing/2014/main" id="{7B2B9295-6207-4A13-8366-2E417FFDC6DF}"/>
              </a:ext>
            </a:extLst>
          </p:cNvPr>
          <p:cNvSpPr/>
          <p:nvPr/>
        </p:nvSpPr>
        <p:spPr>
          <a:xfrm>
            <a:off x="7134578" y="1896386"/>
            <a:ext cx="3025422" cy="3090985"/>
          </a:xfrm>
          <a:prstGeom prst="ellips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1372896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8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08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08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308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143526C-B84D-4549-80A5-6A2F4BAF4C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Imagen 2">
            <a:extLst>
              <a:ext uri="{FF2B5EF4-FFF2-40B4-BE49-F238E27FC236}">
                <a16:creationId xmlns:a16="http://schemas.microsoft.com/office/drawing/2014/main" id="{E56C849F-150D-42CA-A324-E70E7AA3DD4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90579" y="5348040"/>
            <a:ext cx="1358570" cy="1358570"/>
          </a:xfrm>
          <a:prstGeom prst="rect">
            <a:avLst/>
          </a:prstGeom>
          <a:solidFill>
            <a:schemeClr val="bg1">
              <a:alpha val="6000"/>
            </a:schemeClr>
          </a:solidFill>
        </p:spPr>
      </p:pic>
      <p:sp>
        <p:nvSpPr>
          <p:cNvPr id="2" name="Rectángulo 1">
            <a:extLst>
              <a:ext uri="{FF2B5EF4-FFF2-40B4-BE49-F238E27FC236}">
                <a16:creationId xmlns:a16="http://schemas.microsoft.com/office/drawing/2014/main" id="{9D54887F-AC19-48D4-BBD4-E42CDFC5084A}"/>
              </a:ext>
            </a:extLst>
          </p:cNvPr>
          <p:cNvSpPr/>
          <p:nvPr/>
        </p:nvSpPr>
        <p:spPr>
          <a:xfrm>
            <a:off x="8264324" y="4560425"/>
            <a:ext cx="127322" cy="16204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Tree>
    <p:extLst>
      <p:ext uri="{BB962C8B-B14F-4D97-AF65-F5344CB8AC3E}">
        <p14:creationId xmlns:p14="http://schemas.microsoft.com/office/powerpoint/2010/main" val="77947628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6562" y="300108"/>
            <a:ext cx="6284288" cy="6284288"/>
          </a:xfrm>
          <a:prstGeom prst="rect">
            <a:avLst/>
          </a:prstGeom>
          <a:solidFill>
            <a:schemeClr val="bg1">
              <a:alpha val="6000"/>
            </a:schemeClr>
          </a:solidFill>
        </p:spPr>
      </p:pic>
      <p:sp>
        <p:nvSpPr>
          <p:cNvPr id="9" name="CuadroTexto 8"/>
          <p:cNvSpPr txBox="1"/>
          <p:nvPr/>
        </p:nvSpPr>
        <p:spPr>
          <a:xfrm>
            <a:off x="3529147" y="1760193"/>
            <a:ext cx="8272605" cy="1107996"/>
          </a:xfrm>
          <a:prstGeom prst="rect">
            <a:avLst/>
          </a:prstGeom>
          <a:noFill/>
        </p:spPr>
        <p:txBody>
          <a:bodyPr wrap="square" rtlCol="0">
            <a:spAutoFit/>
          </a:bodyPr>
          <a:lstStyle/>
          <a:p>
            <a:pPr algn="ctr"/>
            <a:r>
              <a:rPr lang="es-ES" sz="6600" b="1" dirty="0">
                <a:latin typeface="Segoe UI Semibold" panose="020B0702040204020203" pitchFamily="34" charset="0"/>
                <a:ea typeface="Verdana" panose="020B0604030504040204" pitchFamily="34" charset="0"/>
                <a:cs typeface="Verdana" panose="020B0604030504040204" pitchFamily="34" charset="0"/>
              </a:rPr>
              <a:t>Muchas gracias</a:t>
            </a:r>
            <a:endParaRPr lang="es-CL" sz="6600" b="1" dirty="0">
              <a:latin typeface="Segoe UI Semibold" panose="020B0702040204020203" pitchFamily="34" charset="0"/>
              <a:ea typeface="Verdana" panose="020B0604030504040204" pitchFamily="34" charset="0"/>
              <a:cs typeface="Verdana" panose="020B0604030504040204" pitchFamily="34" charset="0"/>
            </a:endParaRPr>
          </a:p>
        </p:txBody>
      </p:sp>
      <p:sp>
        <p:nvSpPr>
          <p:cNvPr id="10" name="CuadroTexto 9"/>
          <p:cNvSpPr txBox="1"/>
          <p:nvPr/>
        </p:nvSpPr>
        <p:spPr>
          <a:xfrm>
            <a:off x="5391405" y="5638523"/>
            <a:ext cx="6629927" cy="461665"/>
          </a:xfrm>
          <a:prstGeom prst="rect">
            <a:avLst/>
          </a:prstGeom>
          <a:noFill/>
        </p:spPr>
        <p:txBody>
          <a:bodyPr wrap="square" rtlCol="0">
            <a:spAutoFit/>
          </a:bodyPr>
          <a:lstStyle/>
          <a:p>
            <a:pPr algn="ctr"/>
            <a:r>
              <a:rPr lang="es-CL" sz="2400" dirty="0">
                <a:latin typeface="Segoe UI Semibold" panose="020B0702040204020203" pitchFamily="34" charset="0"/>
                <a:ea typeface="Verdana" panose="020B0604030504040204" pitchFamily="34" charset="0"/>
                <a:cs typeface="Verdana" panose="020B0604030504040204" pitchFamily="34" charset="0"/>
              </a:rPr>
              <a:t>Contacto: </a:t>
            </a:r>
            <a:r>
              <a:rPr lang="es-CL" sz="2400" dirty="0">
                <a:latin typeface="Segoe UI Semibold" panose="020B0702040204020203" pitchFamily="34" charset="0"/>
                <a:ea typeface="Verdana" panose="020B0604030504040204" pitchFamily="34" charset="0"/>
                <a:cs typeface="Verdana" panose="020B0604030504040204" pitchFamily="34" charset="0"/>
                <a:hlinkClick r:id="rId4"/>
              </a:rPr>
              <a:t>pablo.borquezp@redsalud.gob.cl</a:t>
            </a:r>
            <a:endParaRPr lang="es-CL" sz="2400" dirty="0">
              <a:latin typeface="Segoe UI Semibold" panose="020B0702040204020203" pitchFamily="34" charset="0"/>
              <a:ea typeface="Verdana" panose="020B0604030504040204" pitchFamily="34" charset="0"/>
              <a:cs typeface="Verdana" panose="020B0604030504040204" pitchFamily="34" charset="0"/>
            </a:endParaRPr>
          </a:p>
        </p:txBody>
      </p:sp>
      <p:pic>
        <p:nvPicPr>
          <p:cNvPr id="7" name="Imagen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65498" y="190188"/>
            <a:ext cx="1855835" cy="1857553"/>
          </a:xfrm>
          <a:prstGeom prst="rect">
            <a:avLst/>
          </a:prstGeom>
        </p:spPr>
      </p:pic>
      <p:sp>
        <p:nvSpPr>
          <p:cNvPr id="6" name="CuadroTexto 5">
            <a:extLst>
              <a:ext uri="{FF2B5EF4-FFF2-40B4-BE49-F238E27FC236}">
                <a16:creationId xmlns:a16="http://schemas.microsoft.com/office/drawing/2014/main" id="{F7A40980-9082-411E-AEDD-01978931A7B7}"/>
              </a:ext>
            </a:extLst>
          </p:cNvPr>
          <p:cNvSpPr txBox="1"/>
          <p:nvPr/>
        </p:nvSpPr>
        <p:spPr>
          <a:xfrm>
            <a:off x="6072045" y="4438194"/>
            <a:ext cx="5949287" cy="1200329"/>
          </a:xfrm>
          <a:prstGeom prst="rect">
            <a:avLst/>
          </a:prstGeom>
          <a:noFill/>
        </p:spPr>
        <p:txBody>
          <a:bodyPr wrap="square" rtlCol="0">
            <a:spAutoFit/>
          </a:bodyPr>
          <a:lstStyle/>
          <a:p>
            <a:pPr algn="r"/>
            <a:r>
              <a:rPr lang="es-CL" sz="2400" dirty="0">
                <a:latin typeface="Segoe UI Semibold" panose="020B0702040204020203" pitchFamily="34" charset="0"/>
                <a:ea typeface="Verdana" panose="020B0604030504040204" pitchFamily="34" charset="0"/>
                <a:cs typeface="Verdana" panose="020B0604030504040204" pitchFamily="34" charset="0"/>
              </a:rPr>
              <a:t>Pablo Bórquez Padilla</a:t>
            </a:r>
          </a:p>
          <a:p>
            <a:pPr algn="r"/>
            <a:r>
              <a:rPr lang="es-CL" sz="2400" dirty="0">
                <a:latin typeface="Segoe UI Semibold" panose="020B0702040204020203" pitchFamily="34" charset="0"/>
                <a:ea typeface="Verdana" panose="020B0604030504040204" pitchFamily="34" charset="0"/>
                <a:cs typeface="Verdana" panose="020B0604030504040204" pitchFamily="34" charset="0"/>
              </a:rPr>
              <a:t>Encargado de Innovación</a:t>
            </a:r>
          </a:p>
          <a:p>
            <a:pPr algn="r"/>
            <a:r>
              <a:rPr lang="es-CL" sz="2400" dirty="0">
                <a:latin typeface="Segoe UI Semibold" panose="020B0702040204020203" pitchFamily="34" charset="0"/>
                <a:ea typeface="Verdana" panose="020B0604030504040204" pitchFamily="34" charset="0"/>
                <a:cs typeface="Verdana" panose="020B0604030504040204" pitchFamily="34" charset="0"/>
              </a:rPr>
              <a:t>Depto. Planificación y Control de Gestión</a:t>
            </a:r>
          </a:p>
        </p:txBody>
      </p:sp>
      <p:sp>
        <p:nvSpPr>
          <p:cNvPr id="8" name="CuadroTexto 7">
            <a:extLst>
              <a:ext uri="{FF2B5EF4-FFF2-40B4-BE49-F238E27FC236}">
                <a16:creationId xmlns:a16="http://schemas.microsoft.com/office/drawing/2014/main" id="{2F632010-6279-4447-B4BB-746891B9F5DD}"/>
              </a:ext>
            </a:extLst>
          </p:cNvPr>
          <p:cNvSpPr txBox="1"/>
          <p:nvPr/>
        </p:nvSpPr>
        <p:spPr>
          <a:xfrm>
            <a:off x="7032978" y="6097095"/>
            <a:ext cx="4560711" cy="461665"/>
          </a:xfrm>
          <a:prstGeom prst="rect">
            <a:avLst/>
          </a:prstGeom>
          <a:noFill/>
        </p:spPr>
        <p:txBody>
          <a:bodyPr wrap="square">
            <a:spAutoFit/>
          </a:bodyPr>
          <a:lstStyle/>
          <a:p>
            <a:r>
              <a:rPr lang="es-CL" sz="2400" dirty="0">
                <a:latin typeface="Segoe UI Semibold" panose="020B0702040204020203" pitchFamily="34" charset="0"/>
                <a:ea typeface="Verdana" panose="020B0604030504040204" pitchFamily="34" charset="0"/>
                <a:hlinkClick r:id="rId6"/>
              </a:rPr>
              <a:t>innovacionsst@redsalud.gob.cl</a:t>
            </a:r>
            <a:r>
              <a:rPr lang="es-CL" sz="2400" dirty="0">
                <a:latin typeface="Segoe UI Semibold" panose="020B0702040204020203" pitchFamily="34" charset="0"/>
                <a:ea typeface="Verdana" panose="020B0604030504040204" pitchFamily="34" charset="0"/>
              </a:rPr>
              <a:t>   </a:t>
            </a:r>
          </a:p>
        </p:txBody>
      </p:sp>
    </p:spTree>
    <p:extLst>
      <p:ext uri="{BB962C8B-B14F-4D97-AF65-F5344CB8AC3E}">
        <p14:creationId xmlns:p14="http://schemas.microsoft.com/office/powerpoint/2010/main" val="20884863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rotWithShape="1">
          <a:blip r:embed="rId2">
            <a:extLst>
              <a:ext uri="{28A0092B-C50C-407E-A947-70E740481C1C}">
                <a14:useLocalDpi xmlns:a14="http://schemas.microsoft.com/office/drawing/2010/main" val="0"/>
              </a:ext>
            </a:extLst>
          </a:blip>
          <a:srcRect t="16338"/>
          <a:stretch/>
        </p:blipFill>
        <p:spPr>
          <a:xfrm>
            <a:off x="0" y="0"/>
            <a:ext cx="12192000" cy="6858000"/>
          </a:xfrm>
          <a:prstGeom prst="rect">
            <a:avLst/>
          </a:prstGeom>
        </p:spPr>
      </p:pic>
      <p:sp>
        <p:nvSpPr>
          <p:cNvPr id="5" name="Título 1">
            <a:extLst>
              <a:ext uri="{FF2B5EF4-FFF2-40B4-BE49-F238E27FC236}">
                <a16:creationId xmlns:a16="http://schemas.microsoft.com/office/drawing/2014/main" id="{08BB99E0-0912-4AE0-BFF4-FFF6C40DD29A}"/>
              </a:ext>
            </a:extLst>
          </p:cNvPr>
          <p:cNvSpPr txBox="1">
            <a:spLocks/>
          </p:cNvSpPr>
          <p:nvPr/>
        </p:nvSpPr>
        <p:spPr>
          <a:xfrm>
            <a:off x="0" y="4558904"/>
            <a:ext cx="12192000" cy="1919170"/>
          </a:xfrm>
          <a:prstGeom prst="rect">
            <a:avLst/>
          </a:prstGeom>
          <a:solidFill>
            <a:srgbClr val="098887">
              <a:alpha val="74000"/>
            </a:srgbClr>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CL" dirty="0"/>
          </a:p>
          <a:p>
            <a:endParaRPr lang="es-CL" dirty="0"/>
          </a:p>
          <a:p>
            <a:endParaRPr lang="es-CL" dirty="0"/>
          </a:p>
          <a:p>
            <a:endParaRPr lang="es-CL" dirty="0"/>
          </a:p>
          <a:p>
            <a:endParaRPr lang="es-CL" dirty="0"/>
          </a:p>
          <a:p>
            <a:endParaRPr lang="es-CL" dirty="0"/>
          </a:p>
          <a:p>
            <a:endParaRPr lang="es-CL" dirty="0"/>
          </a:p>
        </p:txBody>
      </p:sp>
      <p:sp>
        <p:nvSpPr>
          <p:cNvPr id="3" name="CuadroTexto 2">
            <a:extLst>
              <a:ext uri="{FF2B5EF4-FFF2-40B4-BE49-F238E27FC236}">
                <a16:creationId xmlns:a16="http://schemas.microsoft.com/office/drawing/2014/main" id="{13A3C5D0-B8EA-482E-832E-C2792C573332}"/>
              </a:ext>
            </a:extLst>
          </p:cNvPr>
          <p:cNvSpPr txBox="1"/>
          <p:nvPr/>
        </p:nvSpPr>
        <p:spPr>
          <a:xfrm>
            <a:off x="1607843" y="4964491"/>
            <a:ext cx="8976314" cy="1107996"/>
          </a:xfrm>
          <a:prstGeom prst="rect">
            <a:avLst/>
          </a:prstGeom>
          <a:noFill/>
        </p:spPr>
        <p:txBody>
          <a:bodyPr wrap="square" rtlCol="0">
            <a:spAutoFit/>
          </a:bodyPr>
          <a:lstStyle/>
          <a:p>
            <a:pPr algn="ctr"/>
            <a:r>
              <a:rPr lang="es-CL" sz="6600" b="1" dirty="0">
                <a:solidFill>
                  <a:schemeClr val="bg1"/>
                </a:solidFill>
                <a:latin typeface="Segoe UI Semibold" panose="020B0702040204020203" pitchFamily="34" charset="0"/>
                <a:cs typeface="Segoe UI Semibold" panose="020B0702040204020203" pitchFamily="34" charset="0"/>
              </a:rPr>
              <a:t>1. Contexto</a:t>
            </a:r>
          </a:p>
        </p:txBody>
      </p:sp>
    </p:spTree>
    <p:extLst>
      <p:ext uri="{BB962C8B-B14F-4D97-AF65-F5344CB8AC3E}">
        <p14:creationId xmlns:p14="http://schemas.microsoft.com/office/powerpoint/2010/main" val="320455238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A331D3BF-C954-4B0A-A5DB-01AD9FB5E003}"/>
              </a:ext>
            </a:extLst>
          </p:cNvPr>
          <p:cNvPicPr>
            <a:picLocks noChangeAspect="1"/>
          </p:cNvPicPr>
          <p:nvPr/>
        </p:nvPicPr>
        <p:blipFill>
          <a:blip r:embed="rId3"/>
          <a:stretch>
            <a:fillRect/>
          </a:stretch>
        </p:blipFill>
        <p:spPr>
          <a:xfrm>
            <a:off x="580495" y="477484"/>
            <a:ext cx="3908402" cy="2107672"/>
          </a:xfrm>
          <a:prstGeom prst="rect">
            <a:avLst/>
          </a:prstGeom>
        </p:spPr>
      </p:pic>
      <p:sp>
        <p:nvSpPr>
          <p:cNvPr id="9" name="CuadroTexto 8">
            <a:extLst>
              <a:ext uri="{FF2B5EF4-FFF2-40B4-BE49-F238E27FC236}">
                <a16:creationId xmlns:a16="http://schemas.microsoft.com/office/drawing/2014/main" id="{2DF7D8FB-B0D1-4A4A-9487-5348B9E5E480}"/>
              </a:ext>
            </a:extLst>
          </p:cNvPr>
          <p:cNvSpPr txBox="1"/>
          <p:nvPr/>
        </p:nvSpPr>
        <p:spPr>
          <a:xfrm>
            <a:off x="5012267" y="605378"/>
            <a:ext cx="6096000" cy="1815882"/>
          </a:xfrm>
          <a:prstGeom prst="rect">
            <a:avLst/>
          </a:prstGeom>
          <a:noFill/>
        </p:spPr>
        <p:txBody>
          <a:bodyPr wrap="square">
            <a:spAutoFit/>
          </a:bodyPr>
          <a:lstStyle/>
          <a:p>
            <a:pPr algn="just"/>
            <a:r>
              <a:rPr lang="es-ES" sz="2800" dirty="0">
                <a:latin typeface="Segoe UI Semibold" panose="020B0702040204020203" pitchFamily="34" charset="0"/>
                <a:cs typeface="Segoe UI Semibold" panose="020B0702040204020203" pitchFamily="34" charset="0"/>
              </a:rPr>
              <a:t>Encontrar soluciones innovadoras a problemas complejos que requieran investigación, desarrollo e innovación (I+D+i).</a:t>
            </a:r>
            <a:endParaRPr lang="es-CL" sz="2800" dirty="0">
              <a:latin typeface="Segoe UI Semibold" panose="020B0702040204020203" pitchFamily="34" charset="0"/>
              <a:cs typeface="Segoe UI Semibold" panose="020B0702040204020203" pitchFamily="34" charset="0"/>
            </a:endParaRPr>
          </a:p>
        </p:txBody>
      </p:sp>
      <p:sp>
        <p:nvSpPr>
          <p:cNvPr id="11" name="CuadroTexto 10">
            <a:extLst>
              <a:ext uri="{FF2B5EF4-FFF2-40B4-BE49-F238E27FC236}">
                <a16:creationId xmlns:a16="http://schemas.microsoft.com/office/drawing/2014/main" id="{D0CF5C28-2CAD-48B3-B5EE-3A4A7FB2658B}"/>
              </a:ext>
            </a:extLst>
          </p:cNvPr>
          <p:cNvSpPr txBox="1"/>
          <p:nvPr/>
        </p:nvSpPr>
        <p:spPr>
          <a:xfrm>
            <a:off x="293511" y="3819458"/>
            <a:ext cx="5302954" cy="1877437"/>
          </a:xfrm>
          <a:prstGeom prst="rect">
            <a:avLst/>
          </a:prstGeom>
          <a:noFill/>
        </p:spPr>
        <p:txBody>
          <a:bodyPr wrap="square">
            <a:spAutoFit/>
          </a:bodyPr>
          <a:lstStyle/>
          <a:p>
            <a:pPr algn="ctr"/>
            <a:r>
              <a:rPr lang="es-CL" sz="3200" dirty="0">
                <a:solidFill>
                  <a:srgbClr val="000000"/>
                </a:solidFill>
                <a:effectLst/>
                <a:latin typeface="Segoe UI Semibold" panose="020B0702040204020203" pitchFamily="34" charset="0"/>
                <a:ea typeface="Calibri" panose="020F0502020204030204" pitchFamily="34" charset="0"/>
                <a:cs typeface="Segoe UI Semibold" panose="020B0702040204020203" pitchFamily="34" charset="0"/>
              </a:rPr>
              <a:t>Pablo Bórquez Padilla</a:t>
            </a:r>
            <a:endParaRPr lang="es-CL" sz="3200" dirty="0">
              <a:effectLst/>
              <a:latin typeface="Segoe UI Semibold" panose="020B0702040204020203" pitchFamily="34" charset="0"/>
              <a:ea typeface="Calibri" panose="020F0502020204030204" pitchFamily="34" charset="0"/>
              <a:cs typeface="Segoe UI Semibold" panose="020B0702040204020203" pitchFamily="34" charset="0"/>
            </a:endParaRPr>
          </a:p>
          <a:p>
            <a:pPr algn="ctr"/>
            <a:r>
              <a:rPr lang="es-CL" sz="2800" dirty="0">
                <a:solidFill>
                  <a:srgbClr val="000000"/>
                </a:solidFill>
                <a:effectLst/>
                <a:latin typeface="Segoe UI Semibold" panose="020B0702040204020203" pitchFamily="34" charset="0"/>
                <a:ea typeface="Calibri" panose="020F0502020204030204" pitchFamily="34" charset="0"/>
                <a:cs typeface="Segoe UI Semibold" panose="020B0702040204020203" pitchFamily="34" charset="0"/>
              </a:rPr>
              <a:t>Encargado de Innovación</a:t>
            </a:r>
            <a:endParaRPr lang="es-CL" sz="2800" dirty="0">
              <a:effectLst/>
              <a:latin typeface="Segoe UI Semibold" panose="020B0702040204020203" pitchFamily="34" charset="0"/>
              <a:ea typeface="Calibri" panose="020F0502020204030204" pitchFamily="34" charset="0"/>
              <a:cs typeface="Segoe UI Semibold" panose="020B0702040204020203" pitchFamily="34" charset="0"/>
            </a:endParaRPr>
          </a:p>
          <a:p>
            <a:pPr algn="ctr"/>
            <a:r>
              <a:rPr lang="es-CL" sz="2800" dirty="0">
                <a:solidFill>
                  <a:srgbClr val="000000"/>
                </a:solidFill>
                <a:effectLst/>
                <a:latin typeface="Segoe UI Semibold" panose="020B0702040204020203" pitchFamily="34" charset="0"/>
                <a:ea typeface="Calibri" panose="020F0502020204030204" pitchFamily="34" charset="0"/>
                <a:cs typeface="Segoe UI Semibold" panose="020B0702040204020203" pitchFamily="34" charset="0"/>
                <a:hlinkClick r:id="rId4"/>
              </a:rPr>
              <a:t>innovacionsst@redsalud.gob.cl</a:t>
            </a:r>
            <a:r>
              <a:rPr lang="es-CL" sz="2800" dirty="0">
                <a:solidFill>
                  <a:srgbClr val="000000"/>
                </a:solidFill>
                <a:effectLst/>
                <a:latin typeface="Segoe UI Semibold" panose="020B0702040204020203" pitchFamily="34" charset="0"/>
                <a:ea typeface="Calibri" panose="020F0502020204030204" pitchFamily="34" charset="0"/>
                <a:cs typeface="Segoe UI Semibold" panose="020B0702040204020203" pitchFamily="34" charset="0"/>
              </a:rPr>
              <a:t> </a:t>
            </a:r>
            <a:endParaRPr lang="es-CL" sz="2800" dirty="0">
              <a:effectLst/>
              <a:latin typeface="Segoe UI Semibold" panose="020B0702040204020203" pitchFamily="34" charset="0"/>
              <a:ea typeface="Calibri" panose="020F0502020204030204" pitchFamily="34" charset="0"/>
              <a:cs typeface="Segoe UI Semibold" panose="020B0702040204020203" pitchFamily="34" charset="0"/>
            </a:endParaRPr>
          </a:p>
          <a:p>
            <a:pPr algn="ctr"/>
            <a:r>
              <a:rPr lang="es-CL" sz="2800" dirty="0">
                <a:solidFill>
                  <a:srgbClr val="000000"/>
                </a:solidFill>
                <a:effectLst/>
                <a:latin typeface="Segoe UI Semibold" panose="020B0702040204020203" pitchFamily="34" charset="0"/>
                <a:ea typeface="Calibri" panose="020F0502020204030204" pitchFamily="34" charset="0"/>
                <a:cs typeface="Segoe UI Semibold" panose="020B0702040204020203" pitchFamily="34" charset="0"/>
              </a:rPr>
              <a:t>Teléfono: (+56 41) 272 2259</a:t>
            </a:r>
            <a:endParaRPr lang="es-CL" sz="2800" dirty="0">
              <a:effectLst/>
              <a:latin typeface="Segoe UI Semibold" panose="020B0702040204020203" pitchFamily="34" charset="0"/>
              <a:ea typeface="Calibri" panose="020F0502020204030204" pitchFamily="34" charset="0"/>
              <a:cs typeface="Segoe UI Semibold" panose="020B0702040204020203" pitchFamily="34" charset="0"/>
            </a:endParaRPr>
          </a:p>
        </p:txBody>
      </p:sp>
      <p:sp>
        <p:nvSpPr>
          <p:cNvPr id="12" name="Flecha: a la derecha 11">
            <a:extLst>
              <a:ext uri="{FF2B5EF4-FFF2-40B4-BE49-F238E27FC236}">
                <a16:creationId xmlns:a16="http://schemas.microsoft.com/office/drawing/2014/main" id="{8659890C-7EFB-444A-8CCA-C6AB4188C15D}"/>
              </a:ext>
            </a:extLst>
          </p:cNvPr>
          <p:cNvSpPr/>
          <p:nvPr/>
        </p:nvSpPr>
        <p:spPr>
          <a:xfrm>
            <a:off x="5762976" y="4396921"/>
            <a:ext cx="1027291" cy="790223"/>
          </a:xfrm>
          <a:prstGeom prst="rightArrow">
            <a:avLst/>
          </a:prstGeom>
          <a:solidFill>
            <a:srgbClr val="FF5757"/>
          </a:solidFill>
          <a:ln>
            <a:solidFill>
              <a:srgbClr val="FF57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13" name="CuadroTexto 12">
            <a:extLst>
              <a:ext uri="{FF2B5EF4-FFF2-40B4-BE49-F238E27FC236}">
                <a16:creationId xmlns:a16="http://schemas.microsoft.com/office/drawing/2014/main" id="{056307A3-22AE-4D64-A131-2CA6511A4162}"/>
              </a:ext>
            </a:extLst>
          </p:cNvPr>
          <p:cNvSpPr txBox="1"/>
          <p:nvPr/>
        </p:nvSpPr>
        <p:spPr>
          <a:xfrm>
            <a:off x="7123289" y="4314981"/>
            <a:ext cx="4357510" cy="954107"/>
          </a:xfrm>
          <a:prstGeom prst="rect">
            <a:avLst/>
          </a:prstGeom>
          <a:noFill/>
        </p:spPr>
        <p:txBody>
          <a:bodyPr wrap="square">
            <a:spAutoFit/>
          </a:bodyPr>
          <a:lstStyle/>
          <a:p>
            <a:pPr algn="ctr"/>
            <a:r>
              <a:rPr lang="es-ES" sz="2800" b="1" dirty="0">
                <a:solidFill>
                  <a:srgbClr val="333333"/>
                </a:solidFill>
                <a:latin typeface="Segoe UI Semibold" panose="020B0702040204020203" pitchFamily="34" charset="0"/>
                <a:cs typeface="Segoe UI Semibold" panose="020B0702040204020203" pitchFamily="34" charset="0"/>
              </a:rPr>
              <a:t>Postulación hasta </a:t>
            </a:r>
          </a:p>
          <a:p>
            <a:pPr algn="ctr"/>
            <a:r>
              <a:rPr lang="es-ES" sz="2800" b="1" dirty="0">
                <a:solidFill>
                  <a:srgbClr val="333333"/>
                </a:solidFill>
                <a:latin typeface="Segoe UI Semibold" panose="020B0702040204020203" pitchFamily="34" charset="0"/>
                <a:cs typeface="Segoe UI Semibold" panose="020B0702040204020203" pitchFamily="34" charset="0"/>
              </a:rPr>
              <a:t>04 de noviembre del 2021</a:t>
            </a:r>
            <a:endParaRPr lang="es-CL" sz="2800" b="1" dirty="0">
              <a:solidFill>
                <a:srgbClr val="333333"/>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144219585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n 7">
            <a:extLst>
              <a:ext uri="{FF2B5EF4-FFF2-40B4-BE49-F238E27FC236}">
                <a16:creationId xmlns:a16="http://schemas.microsoft.com/office/drawing/2014/main" id="{2E944B5F-83A6-4B9C-98B2-53CAE678344B}"/>
              </a:ext>
            </a:extLst>
          </p:cNvPr>
          <p:cNvPicPr>
            <a:picLocks noChangeAspect="1"/>
          </p:cNvPicPr>
          <p:nvPr/>
        </p:nvPicPr>
        <p:blipFill>
          <a:blip r:embed="rId2">
            <a:lum bright="70000" contrast="-70000"/>
            <a:extLst>
              <a:ext uri="{28A0092B-C50C-407E-A947-70E740481C1C}">
                <a14:useLocalDpi xmlns:a14="http://schemas.microsoft.com/office/drawing/2010/main" val="0"/>
              </a:ext>
            </a:extLst>
          </a:blip>
          <a:stretch>
            <a:fillRect/>
          </a:stretch>
        </p:blipFill>
        <p:spPr>
          <a:xfrm>
            <a:off x="2953856" y="262045"/>
            <a:ext cx="6284288" cy="6284288"/>
          </a:xfrm>
          <a:prstGeom prst="rect">
            <a:avLst/>
          </a:prstGeom>
          <a:solidFill>
            <a:schemeClr val="bg1">
              <a:alpha val="6000"/>
            </a:schemeClr>
          </a:solidFill>
        </p:spPr>
      </p:pic>
      <p:pic>
        <p:nvPicPr>
          <p:cNvPr id="4" name="Imagen 3">
            <a:extLst>
              <a:ext uri="{FF2B5EF4-FFF2-40B4-BE49-F238E27FC236}">
                <a16:creationId xmlns:a16="http://schemas.microsoft.com/office/drawing/2014/main" id="{73461671-5EAC-458F-A5B7-83BAB458CA65}"/>
              </a:ext>
            </a:extLst>
          </p:cNvPr>
          <p:cNvPicPr>
            <a:picLocks noChangeAspect="1"/>
          </p:cNvPicPr>
          <p:nvPr/>
        </p:nvPicPr>
        <p:blipFill rotWithShape="1">
          <a:blip r:embed="rId3">
            <a:extLst>
              <a:ext uri="{28A0092B-C50C-407E-A947-70E740481C1C}">
                <a14:useLocalDpi xmlns:a14="http://schemas.microsoft.com/office/drawing/2010/main" val="0"/>
              </a:ext>
            </a:extLst>
          </a:blip>
          <a:srcRect l="82870" b="72675"/>
          <a:stretch/>
        </p:blipFill>
        <p:spPr>
          <a:xfrm>
            <a:off x="10301468" y="0"/>
            <a:ext cx="1890532" cy="1696370"/>
          </a:xfrm>
          <a:prstGeom prst="rect">
            <a:avLst/>
          </a:prstGeom>
        </p:spPr>
      </p:pic>
      <p:sp>
        <p:nvSpPr>
          <p:cNvPr id="5" name="CuadroTexto 4">
            <a:extLst>
              <a:ext uri="{FF2B5EF4-FFF2-40B4-BE49-F238E27FC236}">
                <a16:creationId xmlns:a16="http://schemas.microsoft.com/office/drawing/2014/main" id="{A9E0CB8F-485A-41AE-A37F-BACBCF797832}"/>
              </a:ext>
            </a:extLst>
          </p:cNvPr>
          <p:cNvSpPr txBox="1"/>
          <p:nvPr/>
        </p:nvSpPr>
        <p:spPr>
          <a:xfrm>
            <a:off x="554967" y="384539"/>
            <a:ext cx="5240351" cy="3416320"/>
          </a:xfrm>
          <a:prstGeom prst="rect">
            <a:avLst/>
          </a:prstGeom>
          <a:noFill/>
        </p:spPr>
        <p:txBody>
          <a:bodyPr wrap="square" rtlCol="0">
            <a:spAutoFit/>
          </a:bodyPr>
          <a:lstStyle/>
          <a:p>
            <a:pPr algn="just"/>
            <a:r>
              <a:rPr lang="es-CL" sz="3600" dirty="0">
                <a:latin typeface="Segoe UI Semibold" panose="020B0702040204020203" pitchFamily="34" charset="0"/>
                <a:cs typeface="Segoe UI Semibold" panose="020B0702040204020203" pitchFamily="34" charset="0"/>
              </a:rPr>
              <a:t>Ingresa a </a:t>
            </a:r>
            <a:r>
              <a:rPr lang="es-CL" sz="3600" dirty="0">
                <a:latin typeface="Segoe UI Semibold" panose="020B0702040204020203" pitchFamily="34" charset="0"/>
                <a:cs typeface="Segoe UI Semibold" panose="020B0702040204020203" pitchFamily="34" charset="0"/>
                <a:hlinkClick r:id="rId4"/>
              </a:rPr>
              <a:t>www.menti.com</a:t>
            </a:r>
            <a:r>
              <a:rPr lang="es-CL" sz="3600" dirty="0">
                <a:latin typeface="Segoe UI Semibold" panose="020B0702040204020203" pitchFamily="34" charset="0"/>
                <a:cs typeface="Segoe UI Semibold" panose="020B0702040204020203" pitchFamily="34" charset="0"/>
              </a:rPr>
              <a:t> y digita el código 6587 3796</a:t>
            </a:r>
          </a:p>
          <a:p>
            <a:pPr algn="just"/>
            <a:endParaRPr lang="es-CL" sz="3600" dirty="0">
              <a:latin typeface="Segoe UI Semibold" panose="020B0702040204020203" pitchFamily="34" charset="0"/>
              <a:cs typeface="Segoe UI Semibold" panose="020B0702040204020203" pitchFamily="34" charset="0"/>
            </a:endParaRPr>
          </a:p>
          <a:p>
            <a:pPr algn="just"/>
            <a:r>
              <a:rPr lang="es-CL" sz="3600" dirty="0">
                <a:latin typeface="Segoe UI Semibold" panose="020B0702040204020203" pitchFamily="34" charset="0"/>
                <a:cs typeface="Segoe UI Semibold" panose="020B0702040204020203" pitchFamily="34" charset="0"/>
              </a:rPr>
              <a:t>o escanea el siguiente código QR:</a:t>
            </a:r>
          </a:p>
        </p:txBody>
      </p:sp>
      <p:sp>
        <p:nvSpPr>
          <p:cNvPr id="7" name="CuadroTexto 6">
            <a:extLst>
              <a:ext uri="{FF2B5EF4-FFF2-40B4-BE49-F238E27FC236}">
                <a16:creationId xmlns:a16="http://schemas.microsoft.com/office/drawing/2014/main" id="{7B468CD4-42A4-4992-988D-CD4469FAD868}"/>
              </a:ext>
            </a:extLst>
          </p:cNvPr>
          <p:cNvSpPr txBox="1"/>
          <p:nvPr/>
        </p:nvSpPr>
        <p:spPr>
          <a:xfrm>
            <a:off x="6662348" y="1984603"/>
            <a:ext cx="4974685" cy="4524315"/>
          </a:xfrm>
          <a:prstGeom prst="rect">
            <a:avLst/>
          </a:prstGeom>
          <a:noFill/>
        </p:spPr>
        <p:txBody>
          <a:bodyPr wrap="square">
            <a:spAutoFit/>
          </a:bodyPr>
          <a:lstStyle/>
          <a:p>
            <a:pPr algn="just"/>
            <a:r>
              <a:rPr lang="es-ES" sz="3600" dirty="0">
                <a:latin typeface="Segoe UI Semibold" panose="020B0702040204020203" pitchFamily="34" charset="0"/>
                <a:cs typeface="Segoe UI Semibold" panose="020B0702040204020203" pitchFamily="34" charset="0"/>
              </a:rPr>
              <a:t>Contesta la siguiente pregunta: </a:t>
            </a:r>
          </a:p>
          <a:p>
            <a:pPr algn="just"/>
            <a:r>
              <a:rPr lang="es-ES" sz="3600" dirty="0">
                <a:latin typeface="Segoe UI Semibold" panose="020B0702040204020203" pitchFamily="34" charset="0"/>
                <a:cs typeface="Segoe UI Semibold" panose="020B0702040204020203" pitchFamily="34" charset="0"/>
              </a:rPr>
              <a:t>¿Qué </a:t>
            </a:r>
            <a:r>
              <a:rPr lang="es-ES" sz="3600" dirty="0">
                <a:solidFill>
                  <a:srgbClr val="FF0000"/>
                </a:solidFill>
                <a:latin typeface="Segoe UI Semibold" panose="020B0702040204020203" pitchFamily="34" charset="0"/>
                <a:cs typeface="Segoe UI Semibold" panose="020B0702040204020203" pitchFamily="34" charset="0"/>
              </a:rPr>
              <a:t>expectativas</a:t>
            </a:r>
            <a:r>
              <a:rPr lang="es-ES" sz="3600" dirty="0">
                <a:latin typeface="Segoe UI Semibold" panose="020B0702040204020203" pitchFamily="34" charset="0"/>
                <a:cs typeface="Segoe UI Semibold" panose="020B0702040204020203" pitchFamily="34" charset="0"/>
              </a:rPr>
              <a:t> te deja la Política de Innovación? </a:t>
            </a:r>
          </a:p>
          <a:p>
            <a:pPr algn="just"/>
            <a:r>
              <a:rPr lang="es-ES" sz="3600" dirty="0">
                <a:latin typeface="Segoe UI Semibold" panose="020B0702040204020203" pitchFamily="34" charset="0"/>
                <a:cs typeface="Segoe UI Semibold" panose="020B0702040204020203" pitchFamily="34" charset="0"/>
              </a:rPr>
              <a:t>Si quieres que nos vinculemos, </a:t>
            </a:r>
            <a:r>
              <a:rPr lang="es-ES" sz="3600" dirty="0">
                <a:solidFill>
                  <a:srgbClr val="FF0000"/>
                </a:solidFill>
                <a:latin typeface="Segoe UI Semibold" panose="020B0702040204020203" pitchFamily="34" charset="0"/>
                <a:cs typeface="Segoe UI Semibold" panose="020B0702040204020203" pitchFamily="34" charset="0"/>
              </a:rPr>
              <a:t>déjanos tu contacto</a:t>
            </a:r>
            <a:r>
              <a:rPr lang="es-ES" sz="3600" dirty="0">
                <a:latin typeface="Segoe UI Semibold" panose="020B0702040204020203" pitchFamily="34" charset="0"/>
                <a:cs typeface="Segoe UI Semibold" panose="020B0702040204020203" pitchFamily="34" charset="0"/>
              </a:rPr>
              <a:t>!</a:t>
            </a:r>
            <a:endParaRPr lang="es-CL" sz="3600" dirty="0">
              <a:latin typeface="Segoe UI Semibold" panose="020B0702040204020203" pitchFamily="34" charset="0"/>
              <a:cs typeface="Segoe UI Semibold" panose="020B0702040204020203" pitchFamily="34" charset="0"/>
            </a:endParaRPr>
          </a:p>
        </p:txBody>
      </p:sp>
      <p:pic>
        <p:nvPicPr>
          <p:cNvPr id="1026" name="Picture 2">
            <a:extLst>
              <a:ext uri="{FF2B5EF4-FFF2-40B4-BE49-F238E27FC236}">
                <a16:creationId xmlns:a16="http://schemas.microsoft.com/office/drawing/2014/main" id="{49C13845-CDB2-4B8F-B077-EDAF811D6F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750960" y="3800858"/>
            <a:ext cx="3057141" cy="30571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124628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6ED36F2-1FB8-47D4-8776-71A2F092CE53}"/>
              </a:ext>
            </a:extLst>
          </p:cNvPr>
          <p:cNvSpPr>
            <a:spLocks noGrp="1"/>
          </p:cNvSpPr>
          <p:nvPr>
            <p:ph type="title"/>
          </p:nvPr>
        </p:nvSpPr>
        <p:spPr/>
        <p:txBody>
          <a:bodyPr/>
          <a:lstStyle/>
          <a:p>
            <a:endParaRPr lang="es-CL"/>
          </a:p>
        </p:txBody>
      </p:sp>
      <p:sp>
        <p:nvSpPr>
          <p:cNvPr id="3" name="Marcador de contenido 2">
            <a:extLst>
              <a:ext uri="{FF2B5EF4-FFF2-40B4-BE49-F238E27FC236}">
                <a16:creationId xmlns:a16="http://schemas.microsoft.com/office/drawing/2014/main" id="{96AF2022-8C7B-4048-860B-22A344A1458B}"/>
              </a:ext>
            </a:extLst>
          </p:cNvPr>
          <p:cNvSpPr>
            <a:spLocks noGrp="1"/>
          </p:cNvSpPr>
          <p:nvPr>
            <p:ph idx="1"/>
          </p:nvPr>
        </p:nvSpPr>
        <p:spPr/>
        <p:txBody>
          <a:bodyPr/>
          <a:lstStyle/>
          <a:p>
            <a:endParaRPr lang="es-CL"/>
          </a:p>
        </p:txBody>
      </p:sp>
      <p:pic>
        <p:nvPicPr>
          <p:cNvPr id="5" name="Imagen 4">
            <a:extLst>
              <a:ext uri="{FF2B5EF4-FFF2-40B4-BE49-F238E27FC236}">
                <a16:creationId xmlns:a16="http://schemas.microsoft.com/office/drawing/2014/main" id="{870F2460-583B-4BC7-ACA7-D8C47D132203}"/>
              </a:ext>
            </a:extLst>
          </p:cNvPr>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25992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7143526C-B84D-4549-80A5-6A2F4BAF4C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Imagen 2">
            <a:extLst>
              <a:ext uri="{FF2B5EF4-FFF2-40B4-BE49-F238E27FC236}">
                <a16:creationId xmlns:a16="http://schemas.microsoft.com/office/drawing/2014/main" id="{E56C849F-150D-42CA-A324-E70E7AA3DD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90579" y="5348040"/>
            <a:ext cx="1358570" cy="1358570"/>
          </a:xfrm>
          <a:prstGeom prst="rect">
            <a:avLst/>
          </a:prstGeom>
          <a:solidFill>
            <a:schemeClr val="bg1">
              <a:alpha val="6000"/>
            </a:schemeClr>
          </a:solidFill>
        </p:spPr>
      </p:pic>
    </p:spTree>
    <p:extLst>
      <p:ext uri="{BB962C8B-B14F-4D97-AF65-F5344CB8AC3E}">
        <p14:creationId xmlns:p14="http://schemas.microsoft.com/office/powerpoint/2010/main" val="24548543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2" descr="Imagen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2568" y="1733066"/>
            <a:ext cx="3837904" cy="956267"/>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n 8"/>
          <p:cNvPicPr>
            <a:picLocks noChangeAspect="1"/>
          </p:cNvPicPr>
          <p:nvPr/>
        </p:nvPicPr>
        <p:blipFill>
          <a:blip r:embed="rId4"/>
          <a:stretch>
            <a:fillRect/>
          </a:stretch>
        </p:blipFill>
        <p:spPr>
          <a:xfrm>
            <a:off x="577512" y="3567582"/>
            <a:ext cx="3168015" cy="1666652"/>
          </a:xfrm>
          <a:prstGeom prst="rect">
            <a:avLst/>
          </a:prstGeom>
        </p:spPr>
      </p:pic>
      <p:pic>
        <p:nvPicPr>
          <p:cNvPr id="10" name="Imagen 9"/>
          <p:cNvPicPr>
            <a:picLocks noChangeAspect="1"/>
          </p:cNvPicPr>
          <p:nvPr/>
        </p:nvPicPr>
        <p:blipFill>
          <a:blip r:embed="rId5"/>
          <a:stretch>
            <a:fillRect/>
          </a:stretch>
        </p:blipFill>
        <p:spPr>
          <a:xfrm>
            <a:off x="10314456" y="227419"/>
            <a:ext cx="1526487" cy="601214"/>
          </a:xfrm>
          <a:prstGeom prst="rect">
            <a:avLst/>
          </a:prstGeom>
        </p:spPr>
      </p:pic>
      <p:pic>
        <p:nvPicPr>
          <p:cNvPr id="12" name="Imagen 11"/>
          <p:cNvPicPr>
            <a:picLocks noChangeAspect="1"/>
          </p:cNvPicPr>
          <p:nvPr/>
        </p:nvPicPr>
        <p:blipFill rotWithShape="1">
          <a:blip r:embed="rId6"/>
          <a:srcRect t="14879"/>
          <a:stretch/>
        </p:blipFill>
        <p:spPr>
          <a:xfrm>
            <a:off x="10369016" y="4488073"/>
            <a:ext cx="1441208" cy="1226760"/>
          </a:xfrm>
          <a:prstGeom prst="rect">
            <a:avLst/>
          </a:prstGeom>
        </p:spPr>
      </p:pic>
      <p:pic>
        <p:nvPicPr>
          <p:cNvPr id="14" name="Imagen 13"/>
          <p:cNvPicPr>
            <a:picLocks noChangeAspect="1"/>
          </p:cNvPicPr>
          <p:nvPr/>
        </p:nvPicPr>
        <p:blipFill rotWithShape="1">
          <a:blip r:embed="rId7"/>
          <a:srcRect l="6250" t="24605" r="7351" b="28597"/>
          <a:stretch/>
        </p:blipFill>
        <p:spPr>
          <a:xfrm>
            <a:off x="10131108" y="1108925"/>
            <a:ext cx="1893185" cy="683975"/>
          </a:xfrm>
          <a:prstGeom prst="rect">
            <a:avLst/>
          </a:prstGeom>
        </p:spPr>
      </p:pic>
      <p:pic>
        <p:nvPicPr>
          <p:cNvPr id="15" name="Imagen 14"/>
          <p:cNvPicPr>
            <a:picLocks noChangeAspect="1"/>
          </p:cNvPicPr>
          <p:nvPr/>
        </p:nvPicPr>
        <p:blipFill rotWithShape="1">
          <a:blip r:embed="rId8"/>
          <a:srcRect t="11970" b="16818"/>
          <a:stretch/>
        </p:blipFill>
        <p:spPr>
          <a:xfrm>
            <a:off x="10142631" y="2018067"/>
            <a:ext cx="1698314" cy="907054"/>
          </a:xfrm>
          <a:prstGeom prst="rect">
            <a:avLst/>
          </a:prstGeom>
        </p:spPr>
      </p:pic>
      <p:pic>
        <p:nvPicPr>
          <p:cNvPr id="16" name="Imagen 15"/>
          <p:cNvPicPr>
            <a:picLocks noChangeAspect="1"/>
          </p:cNvPicPr>
          <p:nvPr/>
        </p:nvPicPr>
        <p:blipFill rotWithShape="1">
          <a:blip r:embed="rId9"/>
          <a:srcRect l="5249" t="7945" r="5017"/>
          <a:stretch/>
        </p:blipFill>
        <p:spPr>
          <a:xfrm>
            <a:off x="10389270" y="3205413"/>
            <a:ext cx="1376862" cy="1086656"/>
          </a:xfrm>
          <a:prstGeom prst="rect">
            <a:avLst/>
          </a:prstGeom>
        </p:spPr>
      </p:pic>
      <p:pic>
        <p:nvPicPr>
          <p:cNvPr id="17" name="Imagen 16"/>
          <p:cNvPicPr>
            <a:picLocks noChangeAspect="1"/>
          </p:cNvPicPr>
          <p:nvPr/>
        </p:nvPicPr>
        <p:blipFill rotWithShape="1">
          <a:blip r:embed="rId10"/>
          <a:srcRect l="12723" r="8401" b="7203"/>
          <a:stretch/>
        </p:blipFill>
        <p:spPr>
          <a:xfrm>
            <a:off x="10587048" y="5645982"/>
            <a:ext cx="1005144" cy="1182551"/>
          </a:xfrm>
          <a:prstGeom prst="rect">
            <a:avLst/>
          </a:prstGeom>
        </p:spPr>
      </p:pic>
      <p:sp>
        <p:nvSpPr>
          <p:cNvPr id="2" name="CuadroTexto 1"/>
          <p:cNvSpPr txBox="1"/>
          <p:nvPr/>
        </p:nvSpPr>
        <p:spPr>
          <a:xfrm>
            <a:off x="5782395" y="4488073"/>
            <a:ext cx="2333303" cy="369332"/>
          </a:xfrm>
          <a:prstGeom prst="rect">
            <a:avLst/>
          </a:prstGeom>
          <a:noFill/>
        </p:spPr>
        <p:txBody>
          <a:bodyPr wrap="square" rtlCol="0">
            <a:spAutoFit/>
          </a:bodyPr>
          <a:lstStyle/>
          <a:p>
            <a:pPr algn="ctr"/>
            <a:r>
              <a:rPr lang="es-CL" dirty="0">
                <a:latin typeface="Verdana" panose="020B0604030504040204" pitchFamily="34" charset="0"/>
                <a:ea typeface="Verdana" panose="020B0604030504040204" pitchFamily="34" charset="0"/>
                <a:cs typeface="Verdana" panose="020B0604030504040204" pitchFamily="34" charset="0"/>
              </a:rPr>
              <a:t>Plan Estratégico</a:t>
            </a:r>
          </a:p>
        </p:txBody>
      </p:sp>
      <p:sp>
        <p:nvSpPr>
          <p:cNvPr id="3" name="Flecha izquierda y derecha 2"/>
          <p:cNvSpPr/>
          <p:nvPr/>
        </p:nvSpPr>
        <p:spPr>
          <a:xfrm rot="711945">
            <a:off x="3812363" y="2103118"/>
            <a:ext cx="879463" cy="502276"/>
          </a:xfrm>
          <a:prstGeom prst="leftRightArrow">
            <a:avLst/>
          </a:prstGeom>
          <a:solidFill>
            <a:schemeClr val="bg1"/>
          </a:solidFill>
          <a:ln w="38100">
            <a:solidFill>
              <a:srgbClr val="00C1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0" name="Flecha izquierda y derecha 19"/>
          <p:cNvSpPr/>
          <p:nvPr/>
        </p:nvSpPr>
        <p:spPr>
          <a:xfrm rot="20486025">
            <a:off x="3930346" y="4040930"/>
            <a:ext cx="764789" cy="502276"/>
          </a:xfrm>
          <a:prstGeom prst="leftRightArrow">
            <a:avLst/>
          </a:prstGeom>
          <a:solidFill>
            <a:schemeClr val="bg1"/>
          </a:solidFill>
          <a:ln w="38100">
            <a:solidFill>
              <a:srgbClr val="00C1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1" name="Flecha izquierda y derecha 20"/>
          <p:cNvSpPr/>
          <p:nvPr/>
        </p:nvSpPr>
        <p:spPr>
          <a:xfrm rot="20176630">
            <a:off x="8992597" y="1606396"/>
            <a:ext cx="992875" cy="502276"/>
          </a:xfrm>
          <a:prstGeom prst="leftRightArrow">
            <a:avLst/>
          </a:prstGeom>
          <a:solidFill>
            <a:schemeClr val="bg1"/>
          </a:solidFill>
          <a:ln w="38100">
            <a:solidFill>
              <a:srgbClr val="00C1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2" name="Flecha izquierda y derecha 21"/>
          <p:cNvSpPr/>
          <p:nvPr/>
        </p:nvSpPr>
        <p:spPr>
          <a:xfrm rot="1025544">
            <a:off x="9246701" y="4149770"/>
            <a:ext cx="824190" cy="502276"/>
          </a:xfrm>
          <a:prstGeom prst="leftRightArrow">
            <a:avLst/>
          </a:prstGeom>
          <a:solidFill>
            <a:schemeClr val="bg1"/>
          </a:solidFill>
          <a:ln w="38100">
            <a:solidFill>
              <a:srgbClr val="00C1B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pic>
        <p:nvPicPr>
          <p:cNvPr id="4" name="Imagen 3"/>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4949518" y="2152162"/>
            <a:ext cx="3999058" cy="2248746"/>
          </a:xfrm>
          <a:prstGeom prst="rect">
            <a:avLst/>
          </a:prstGeom>
        </p:spPr>
      </p:pic>
    </p:spTree>
    <p:extLst>
      <p:ext uri="{BB962C8B-B14F-4D97-AF65-F5344CB8AC3E}">
        <p14:creationId xmlns:p14="http://schemas.microsoft.com/office/powerpoint/2010/main" val="1025936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500"/>
                                        <p:tgtEl>
                                          <p:spTgt spid="13"/>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500"/>
                                        <p:tgtEl>
                                          <p:spTgt spid="9"/>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21"/>
                                        </p:tgtEl>
                                        <p:attrNameLst>
                                          <p:attrName>style.visibility</p:attrName>
                                        </p:attrNameLst>
                                      </p:cBhvr>
                                      <p:to>
                                        <p:strVal val="visible"/>
                                      </p:to>
                                    </p:set>
                                    <p:animEffect transition="in" filter="fade">
                                      <p:cBhvr>
                                        <p:cTn id="26" dur="500"/>
                                        <p:tgtEl>
                                          <p:spTgt spid="21"/>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par>
                                <p:cTn id="33" presetID="10" presetClass="entr" presetSubtype="0" fill="hold"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par>
                                <p:cTn id="36" presetID="10" presetClass="entr" presetSubtype="0" fill="hold" nodeType="with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500"/>
                                        <p:tgtEl>
                                          <p:spTgt spid="16"/>
                                        </p:tgtEl>
                                      </p:cBhvr>
                                    </p:animEffect>
                                  </p:childTnLst>
                                </p:cTn>
                              </p:par>
                              <p:par>
                                <p:cTn id="39" presetID="10" presetClass="entr" presetSubtype="0" fill="hold" nodeType="with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500"/>
                                        <p:tgtEl>
                                          <p:spTgt spid="15"/>
                                        </p:tgtEl>
                                      </p:cBhvr>
                                    </p:animEffect>
                                  </p:childTnLst>
                                </p:cTn>
                              </p:par>
                              <p:par>
                                <p:cTn id="42" presetID="10" presetClass="entr" presetSubtype="0" fill="hold" nodeType="withEffect">
                                  <p:stCondLst>
                                    <p:cond delay="0"/>
                                  </p:stCondLst>
                                  <p:childTnLst>
                                    <p:set>
                                      <p:cBhvr>
                                        <p:cTn id="43" dur="1" fill="hold">
                                          <p:stCondLst>
                                            <p:cond delay="0"/>
                                          </p:stCondLst>
                                        </p:cTn>
                                        <p:tgtEl>
                                          <p:spTgt spid="12"/>
                                        </p:tgtEl>
                                        <p:attrNameLst>
                                          <p:attrName>style.visibility</p:attrName>
                                        </p:attrNameLst>
                                      </p:cBhvr>
                                      <p:to>
                                        <p:strVal val="visible"/>
                                      </p:to>
                                    </p:set>
                                    <p:animEffect transition="in" filter="fade">
                                      <p:cBhvr>
                                        <p:cTn id="44" dur="500"/>
                                        <p:tgtEl>
                                          <p:spTgt spid="12"/>
                                        </p:tgtEl>
                                      </p:cBhvr>
                                    </p:animEffect>
                                  </p:childTnLst>
                                </p:cTn>
                              </p:par>
                              <p:par>
                                <p:cTn id="45" presetID="10" presetClass="entr" presetSubtype="0" fill="hold" nodeType="withEffect">
                                  <p:stCondLst>
                                    <p:cond delay="0"/>
                                  </p:stCondLst>
                                  <p:childTnLst>
                                    <p:set>
                                      <p:cBhvr>
                                        <p:cTn id="46" dur="1" fill="hold">
                                          <p:stCondLst>
                                            <p:cond delay="0"/>
                                          </p:stCondLst>
                                        </p:cTn>
                                        <p:tgtEl>
                                          <p:spTgt spid="17"/>
                                        </p:tgtEl>
                                        <p:attrNameLst>
                                          <p:attrName>style.visibility</p:attrName>
                                        </p:attrNameLst>
                                      </p:cBhvr>
                                      <p:to>
                                        <p:strVal val="visible"/>
                                      </p:to>
                                    </p:set>
                                    <p:animEffect transition="in" filter="fade">
                                      <p:cBhvr>
                                        <p:cTn id="4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animBg="1"/>
      <p:bldP spid="20" grpId="0" animBg="1"/>
      <p:bldP spid="21" grpId="0" animBg="1"/>
      <p:bldP spid="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t="23471"/>
          <a:stretch/>
        </p:blipFill>
        <p:spPr>
          <a:xfrm>
            <a:off x="0" y="-77273"/>
            <a:ext cx="12201668" cy="6956985"/>
          </a:xfrm>
          <a:prstGeom prst="rect">
            <a:avLst/>
          </a:prstGeom>
        </p:spPr>
      </p:pic>
      <p:sp>
        <p:nvSpPr>
          <p:cNvPr id="5" name="Título 1">
            <a:extLst>
              <a:ext uri="{FF2B5EF4-FFF2-40B4-BE49-F238E27FC236}">
                <a16:creationId xmlns:a16="http://schemas.microsoft.com/office/drawing/2014/main" id="{08BB99E0-0912-4AE0-BFF4-FFF6C40DD29A}"/>
              </a:ext>
            </a:extLst>
          </p:cNvPr>
          <p:cNvSpPr txBox="1">
            <a:spLocks/>
          </p:cNvSpPr>
          <p:nvPr/>
        </p:nvSpPr>
        <p:spPr>
          <a:xfrm>
            <a:off x="9668" y="3215673"/>
            <a:ext cx="12192000" cy="3664039"/>
          </a:xfrm>
          <a:prstGeom prst="rect">
            <a:avLst/>
          </a:prstGeom>
          <a:solidFill>
            <a:srgbClr val="002060">
              <a:alpha val="78000"/>
            </a:srgbClr>
          </a:solidFill>
          <a:ln>
            <a:solidFill>
              <a:srgbClr val="00206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CL" dirty="0"/>
          </a:p>
          <a:p>
            <a:endParaRPr lang="es-CL" dirty="0"/>
          </a:p>
          <a:p>
            <a:endParaRPr lang="es-CL" dirty="0"/>
          </a:p>
          <a:p>
            <a:endParaRPr lang="es-CL" dirty="0"/>
          </a:p>
          <a:p>
            <a:endParaRPr lang="es-CL" dirty="0"/>
          </a:p>
          <a:p>
            <a:endParaRPr lang="es-CL" dirty="0"/>
          </a:p>
          <a:p>
            <a:endParaRPr lang="es-CL" dirty="0"/>
          </a:p>
        </p:txBody>
      </p:sp>
      <p:sp>
        <p:nvSpPr>
          <p:cNvPr id="3" name="CuadroTexto 2">
            <a:extLst>
              <a:ext uri="{FF2B5EF4-FFF2-40B4-BE49-F238E27FC236}">
                <a16:creationId xmlns:a16="http://schemas.microsoft.com/office/drawing/2014/main" id="{13A3C5D0-B8EA-482E-832E-C2792C573332}"/>
              </a:ext>
            </a:extLst>
          </p:cNvPr>
          <p:cNvSpPr txBox="1"/>
          <p:nvPr/>
        </p:nvSpPr>
        <p:spPr>
          <a:xfrm>
            <a:off x="1026017" y="3964150"/>
            <a:ext cx="9779358" cy="2123658"/>
          </a:xfrm>
          <a:prstGeom prst="rect">
            <a:avLst/>
          </a:prstGeom>
          <a:noFill/>
        </p:spPr>
        <p:txBody>
          <a:bodyPr wrap="square" rtlCol="0">
            <a:spAutoFit/>
          </a:bodyPr>
          <a:lstStyle/>
          <a:p>
            <a:pPr algn="ctr"/>
            <a:r>
              <a:rPr lang="es-CL" sz="6600" b="1" dirty="0">
                <a:solidFill>
                  <a:schemeClr val="bg1"/>
                </a:solidFill>
                <a:latin typeface="Segoe UI Semibold" panose="020B0702040204020203" pitchFamily="34" charset="0"/>
                <a:cs typeface="Segoe UI Semibold" panose="020B0702040204020203" pitchFamily="34" charset="0"/>
              </a:rPr>
              <a:t>2. Antecedentes del Proceso</a:t>
            </a:r>
          </a:p>
        </p:txBody>
      </p:sp>
    </p:spTree>
    <p:extLst>
      <p:ext uri="{BB962C8B-B14F-4D97-AF65-F5344CB8AC3E}">
        <p14:creationId xmlns:p14="http://schemas.microsoft.com/office/powerpoint/2010/main" val="2081310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a:extLst>
              <a:ext uri="{FF2B5EF4-FFF2-40B4-BE49-F238E27FC236}">
                <a16:creationId xmlns:a16="http://schemas.microsoft.com/office/drawing/2014/main" id="{C15457B3-4009-4E70-9368-497354B22C22}"/>
              </a:ext>
            </a:extLst>
          </p:cNvPr>
          <p:cNvPicPr>
            <a:picLocks noChangeAspect="1"/>
          </p:cNvPicPr>
          <p:nvPr/>
        </p:nvPicPr>
        <p:blipFill>
          <a:blip r:embed="rId3"/>
          <a:stretch>
            <a:fillRect/>
          </a:stretch>
        </p:blipFill>
        <p:spPr>
          <a:xfrm rot="10800000">
            <a:off x="164585" y="3644725"/>
            <a:ext cx="4200982" cy="3132311"/>
          </a:xfrm>
          <a:prstGeom prst="rect">
            <a:avLst/>
          </a:prstGeom>
        </p:spPr>
      </p:pic>
      <p:pic>
        <p:nvPicPr>
          <p:cNvPr id="7" name="Imagen 6">
            <a:extLst>
              <a:ext uri="{FF2B5EF4-FFF2-40B4-BE49-F238E27FC236}">
                <a16:creationId xmlns:a16="http://schemas.microsoft.com/office/drawing/2014/main" id="{81124633-51D2-4428-B3A6-E526793F1869}"/>
              </a:ext>
            </a:extLst>
          </p:cNvPr>
          <p:cNvPicPr>
            <a:picLocks noChangeAspect="1"/>
          </p:cNvPicPr>
          <p:nvPr/>
        </p:nvPicPr>
        <p:blipFill>
          <a:blip r:embed="rId4"/>
          <a:stretch>
            <a:fillRect/>
          </a:stretch>
        </p:blipFill>
        <p:spPr>
          <a:xfrm>
            <a:off x="733778" y="381515"/>
            <a:ext cx="3711751" cy="2831761"/>
          </a:xfrm>
          <a:prstGeom prst="rect">
            <a:avLst/>
          </a:prstGeom>
        </p:spPr>
      </p:pic>
      <p:sp>
        <p:nvSpPr>
          <p:cNvPr id="9" name="CuadroTexto 8">
            <a:extLst>
              <a:ext uri="{FF2B5EF4-FFF2-40B4-BE49-F238E27FC236}">
                <a16:creationId xmlns:a16="http://schemas.microsoft.com/office/drawing/2014/main" id="{07EDDC0E-09E8-43D6-918E-3FA6DD42E32A}"/>
              </a:ext>
            </a:extLst>
          </p:cNvPr>
          <p:cNvSpPr txBox="1"/>
          <p:nvPr/>
        </p:nvSpPr>
        <p:spPr>
          <a:xfrm>
            <a:off x="1230489" y="891823"/>
            <a:ext cx="2190044" cy="1200329"/>
          </a:xfrm>
          <a:prstGeom prst="rect">
            <a:avLst/>
          </a:prstGeom>
          <a:noFill/>
        </p:spPr>
        <p:txBody>
          <a:bodyPr wrap="square" rtlCol="0">
            <a:spAutoFit/>
          </a:bodyPr>
          <a:lstStyle/>
          <a:p>
            <a:r>
              <a:rPr lang="es-CL" sz="2400" dirty="0">
                <a:latin typeface="Segoe UI Semibold" panose="020B0702040204020203" pitchFamily="34" charset="0"/>
                <a:cs typeface="Segoe UI Semibold" panose="020B0702040204020203" pitchFamily="34" charset="0"/>
              </a:rPr>
              <a:t>Inicio Política de Innovación </a:t>
            </a:r>
            <a:r>
              <a:rPr lang="es-CL" sz="2400" i="1" dirty="0">
                <a:latin typeface="Segoe UI Semibold" panose="020B0702040204020203" pitchFamily="34" charset="0"/>
                <a:cs typeface="Segoe UI Semibold" panose="020B0702040204020203" pitchFamily="34" charset="0"/>
              </a:rPr>
              <a:t>(Julio 2019)</a:t>
            </a:r>
          </a:p>
        </p:txBody>
      </p:sp>
      <p:pic>
        <p:nvPicPr>
          <p:cNvPr id="10" name="Imagen 9">
            <a:extLst>
              <a:ext uri="{FF2B5EF4-FFF2-40B4-BE49-F238E27FC236}">
                <a16:creationId xmlns:a16="http://schemas.microsoft.com/office/drawing/2014/main" id="{D0EE6360-A2A0-4FEB-AAD5-9DEBAC50A55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1860" t="29021" r="4313" b="23540"/>
          <a:stretch/>
        </p:blipFill>
        <p:spPr>
          <a:xfrm>
            <a:off x="5167932" y="272113"/>
            <a:ext cx="6777159" cy="2876479"/>
          </a:xfrm>
          <a:prstGeom prst="rect">
            <a:avLst/>
          </a:prstGeom>
        </p:spPr>
      </p:pic>
      <p:pic>
        <p:nvPicPr>
          <p:cNvPr id="11" name="Imagen 10">
            <a:extLst>
              <a:ext uri="{FF2B5EF4-FFF2-40B4-BE49-F238E27FC236}">
                <a16:creationId xmlns:a16="http://schemas.microsoft.com/office/drawing/2014/main" id="{7AB01D99-76E1-467C-AE8C-DBAAC3679BE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25843" b="26420"/>
          <a:stretch/>
        </p:blipFill>
        <p:spPr>
          <a:xfrm>
            <a:off x="5167932" y="3644725"/>
            <a:ext cx="6820888" cy="2831760"/>
          </a:xfrm>
          <a:prstGeom prst="rect">
            <a:avLst/>
          </a:prstGeom>
        </p:spPr>
      </p:pic>
      <p:pic>
        <p:nvPicPr>
          <p:cNvPr id="12" name="Imagen 11">
            <a:extLst>
              <a:ext uri="{FF2B5EF4-FFF2-40B4-BE49-F238E27FC236}">
                <a16:creationId xmlns:a16="http://schemas.microsoft.com/office/drawing/2014/main" id="{E74A4EF5-5CD7-4079-BCF1-2295CDE3491B}"/>
              </a:ext>
            </a:extLst>
          </p:cNvPr>
          <p:cNvPicPr/>
          <p:nvPr/>
        </p:nvPicPr>
        <p:blipFill rotWithShape="1">
          <a:blip r:embed="rId7" cstate="print">
            <a:extLst>
              <a:ext uri="{28A0092B-C50C-407E-A947-70E740481C1C}">
                <a14:useLocalDpi xmlns:a14="http://schemas.microsoft.com/office/drawing/2010/main" val="0"/>
              </a:ext>
            </a:extLst>
          </a:blip>
          <a:srcRect l="38140" t="50144" r="24035"/>
          <a:stretch/>
        </p:blipFill>
        <p:spPr bwMode="auto">
          <a:xfrm>
            <a:off x="7223038" y="2193451"/>
            <a:ext cx="2508157" cy="2092152"/>
          </a:xfrm>
          <a:prstGeom prst="rect">
            <a:avLst/>
          </a:prstGeom>
          <a:ln>
            <a:noFill/>
          </a:ln>
          <a:extLst>
            <a:ext uri="{53640926-AAD7-44D8-BBD7-CCE9431645EC}">
              <a14:shadowObscured xmlns:a14="http://schemas.microsoft.com/office/drawing/2010/main"/>
            </a:ext>
          </a:extLst>
        </p:spPr>
      </p:pic>
      <p:sp>
        <p:nvSpPr>
          <p:cNvPr id="14" name="CuadroTexto 13">
            <a:extLst>
              <a:ext uri="{FF2B5EF4-FFF2-40B4-BE49-F238E27FC236}">
                <a16:creationId xmlns:a16="http://schemas.microsoft.com/office/drawing/2014/main" id="{079B249D-D13A-4866-A680-B632C1D60172}"/>
              </a:ext>
            </a:extLst>
          </p:cNvPr>
          <p:cNvSpPr txBox="1"/>
          <p:nvPr/>
        </p:nvSpPr>
        <p:spPr>
          <a:xfrm>
            <a:off x="857955" y="4188179"/>
            <a:ext cx="2935111" cy="1446550"/>
          </a:xfrm>
          <a:prstGeom prst="rect">
            <a:avLst/>
          </a:prstGeom>
          <a:noFill/>
        </p:spPr>
        <p:txBody>
          <a:bodyPr wrap="square" rtlCol="0">
            <a:spAutoFit/>
          </a:bodyPr>
          <a:lstStyle/>
          <a:p>
            <a:pPr algn="ctr"/>
            <a:r>
              <a:rPr lang="es-CL" sz="2200" dirty="0">
                <a:latin typeface="Segoe UI Semibold" panose="020B0702040204020203" pitchFamily="34" charset="0"/>
                <a:cs typeface="Segoe UI Semibold" panose="020B0702040204020203" pitchFamily="34" charset="0"/>
              </a:rPr>
              <a:t>Reestructuración Política de Innovación </a:t>
            </a:r>
          </a:p>
          <a:p>
            <a:pPr algn="ctr"/>
            <a:r>
              <a:rPr lang="es-CL" sz="2200" i="1" dirty="0">
                <a:latin typeface="Segoe UI Semibold" panose="020B0702040204020203" pitchFamily="34" charset="0"/>
                <a:cs typeface="Segoe UI Semibold" panose="020B0702040204020203" pitchFamily="34" charset="0"/>
              </a:rPr>
              <a:t>(2019-2020)</a:t>
            </a:r>
          </a:p>
        </p:txBody>
      </p:sp>
      <p:pic>
        <p:nvPicPr>
          <p:cNvPr id="17" name="Imagen 16">
            <a:extLst>
              <a:ext uri="{FF2B5EF4-FFF2-40B4-BE49-F238E27FC236}">
                <a16:creationId xmlns:a16="http://schemas.microsoft.com/office/drawing/2014/main" id="{24C379A1-6652-4404-AF23-DDD82A039BF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67942" y="997715"/>
            <a:ext cx="3401610" cy="2299640"/>
          </a:xfrm>
          <a:prstGeom prst="rect">
            <a:avLst/>
          </a:prstGeom>
        </p:spPr>
      </p:pic>
      <p:pic>
        <p:nvPicPr>
          <p:cNvPr id="18" name="Imagen 17">
            <a:extLst>
              <a:ext uri="{FF2B5EF4-FFF2-40B4-BE49-F238E27FC236}">
                <a16:creationId xmlns:a16="http://schemas.microsoft.com/office/drawing/2014/main" id="{65E4FA48-A8E4-40FB-AB6A-3F2D5E44BE6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467941" y="3521388"/>
            <a:ext cx="3358493" cy="2366882"/>
          </a:xfrm>
          <a:prstGeom prst="rect">
            <a:avLst/>
          </a:prstGeom>
        </p:spPr>
      </p:pic>
      <p:pic>
        <p:nvPicPr>
          <p:cNvPr id="19" name="Imagen 18">
            <a:extLst>
              <a:ext uri="{FF2B5EF4-FFF2-40B4-BE49-F238E27FC236}">
                <a16:creationId xmlns:a16="http://schemas.microsoft.com/office/drawing/2014/main" id="{888E44F9-08D9-4D8E-ADB1-D45463C0E0CB}"/>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999369" y="982664"/>
            <a:ext cx="3401462" cy="2299640"/>
          </a:xfrm>
          <a:prstGeom prst="rect">
            <a:avLst/>
          </a:prstGeom>
        </p:spPr>
      </p:pic>
      <p:pic>
        <p:nvPicPr>
          <p:cNvPr id="20" name="Imagen 19">
            <a:extLst>
              <a:ext uri="{FF2B5EF4-FFF2-40B4-BE49-F238E27FC236}">
                <a16:creationId xmlns:a16="http://schemas.microsoft.com/office/drawing/2014/main" id="{27155B6B-A023-4F9B-BFEA-27C874DF34BE}"/>
              </a:ext>
            </a:extLst>
          </p:cNvPr>
          <p:cNvPicPr>
            <a:picLocks noChangeAspect="1"/>
          </p:cNvPicPr>
          <p:nvPr/>
        </p:nvPicPr>
        <p:blipFill>
          <a:blip r:embed="rId11"/>
          <a:stretch>
            <a:fillRect/>
          </a:stretch>
        </p:blipFill>
        <p:spPr>
          <a:xfrm>
            <a:off x="7952412" y="3515676"/>
            <a:ext cx="3448419" cy="2453731"/>
          </a:xfrm>
          <a:prstGeom prst="rect">
            <a:avLst/>
          </a:prstGeom>
        </p:spPr>
      </p:pic>
      <p:pic>
        <p:nvPicPr>
          <p:cNvPr id="23" name="Imagen 22">
            <a:extLst>
              <a:ext uri="{FF2B5EF4-FFF2-40B4-BE49-F238E27FC236}">
                <a16:creationId xmlns:a16="http://schemas.microsoft.com/office/drawing/2014/main" id="{B9B15CE4-B190-469C-AC2D-5E3841D60094}"/>
              </a:ext>
            </a:extLst>
          </p:cNvPr>
          <p:cNvPicPr>
            <a:picLocks noChangeAspect="1"/>
          </p:cNvPicPr>
          <p:nvPr/>
        </p:nvPicPr>
        <p:blipFill>
          <a:blip r:embed="rId12"/>
          <a:stretch>
            <a:fillRect/>
          </a:stretch>
        </p:blipFill>
        <p:spPr>
          <a:xfrm rot="10800000">
            <a:off x="7017505" y="327876"/>
            <a:ext cx="3482742" cy="2831762"/>
          </a:xfrm>
          <a:prstGeom prst="rect">
            <a:avLst/>
          </a:prstGeom>
        </p:spPr>
      </p:pic>
      <p:sp>
        <p:nvSpPr>
          <p:cNvPr id="24" name="CuadroTexto 23">
            <a:extLst>
              <a:ext uri="{FF2B5EF4-FFF2-40B4-BE49-F238E27FC236}">
                <a16:creationId xmlns:a16="http://schemas.microsoft.com/office/drawing/2014/main" id="{901EA671-9457-4A03-AA36-224DEFAC53F6}"/>
              </a:ext>
            </a:extLst>
          </p:cNvPr>
          <p:cNvSpPr txBox="1"/>
          <p:nvPr/>
        </p:nvSpPr>
        <p:spPr>
          <a:xfrm>
            <a:off x="7609466" y="748789"/>
            <a:ext cx="2436722" cy="1569660"/>
          </a:xfrm>
          <a:prstGeom prst="rect">
            <a:avLst/>
          </a:prstGeom>
          <a:noFill/>
        </p:spPr>
        <p:txBody>
          <a:bodyPr wrap="square" rtlCol="0">
            <a:spAutoFit/>
          </a:bodyPr>
          <a:lstStyle/>
          <a:p>
            <a:pPr algn="ctr"/>
            <a:r>
              <a:rPr lang="es-CL" sz="2400" dirty="0">
                <a:latin typeface="Segoe UI Semibold" panose="020B0702040204020203" pitchFamily="34" charset="0"/>
                <a:cs typeface="Segoe UI Semibold" panose="020B0702040204020203" pitchFamily="34" charset="0"/>
              </a:rPr>
              <a:t>Implementación Política de Innovación </a:t>
            </a:r>
            <a:r>
              <a:rPr lang="es-CL" sz="2400" i="1" dirty="0">
                <a:latin typeface="Segoe UI Semibold" panose="020B0702040204020203" pitchFamily="34" charset="0"/>
                <a:cs typeface="Segoe UI Semibold" panose="020B0702040204020203" pitchFamily="34" charset="0"/>
              </a:rPr>
              <a:t>(2021)</a:t>
            </a:r>
          </a:p>
        </p:txBody>
      </p:sp>
      <p:pic>
        <p:nvPicPr>
          <p:cNvPr id="1026" name="Picture 2" descr="10 errores fatales en el lanzamiento de un producto">
            <a:extLst>
              <a:ext uri="{FF2B5EF4-FFF2-40B4-BE49-F238E27FC236}">
                <a16:creationId xmlns:a16="http://schemas.microsoft.com/office/drawing/2014/main" id="{DC3C7D1F-84E3-4BBB-933B-8C049D0DFA5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86297" y="3580552"/>
            <a:ext cx="3527148" cy="2159663"/>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Conector recto de flecha 25">
            <a:extLst>
              <a:ext uri="{FF2B5EF4-FFF2-40B4-BE49-F238E27FC236}">
                <a16:creationId xmlns:a16="http://schemas.microsoft.com/office/drawing/2014/main" id="{13D820CF-CEED-4012-8E4B-C029DA4C27C7}"/>
              </a:ext>
            </a:extLst>
          </p:cNvPr>
          <p:cNvCxnSpPr/>
          <p:nvPr/>
        </p:nvCxnSpPr>
        <p:spPr>
          <a:xfrm>
            <a:off x="2483556" y="2596444"/>
            <a:ext cx="0" cy="1208964"/>
          </a:xfrm>
          <a:prstGeom prst="straightConnector1">
            <a:avLst/>
          </a:prstGeom>
          <a:ln w="76200">
            <a:solidFill>
              <a:srgbClr val="FF5757"/>
            </a:solidFill>
            <a:tailEnd type="triangle"/>
          </a:ln>
        </p:spPr>
        <p:style>
          <a:lnRef idx="1">
            <a:schemeClr val="accent1"/>
          </a:lnRef>
          <a:fillRef idx="0">
            <a:schemeClr val="accent1"/>
          </a:fillRef>
          <a:effectRef idx="0">
            <a:schemeClr val="accent1"/>
          </a:effectRef>
          <a:fontRef idx="minor">
            <a:schemeClr val="tx1"/>
          </a:fontRef>
        </p:style>
      </p:cxnSp>
      <p:cxnSp>
        <p:nvCxnSpPr>
          <p:cNvPr id="31" name="Conector: angular 30">
            <a:extLst>
              <a:ext uri="{FF2B5EF4-FFF2-40B4-BE49-F238E27FC236}">
                <a16:creationId xmlns:a16="http://schemas.microsoft.com/office/drawing/2014/main" id="{EA6F004C-7B28-4DCA-BC9C-C549E52A3BB2}"/>
              </a:ext>
            </a:extLst>
          </p:cNvPr>
          <p:cNvCxnSpPr>
            <a:cxnSpLocks/>
          </p:cNvCxnSpPr>
          <p:nvPr/>
        </p:nvCxnSpPr>
        <p:spPr>
          <a:xfrm flipV="1">
            <a:off x="4056759" y="1468608"/>
            <a:ext cx="3540663" cy="3442853"/>
          </a:xfrm>
          <a:prstGeom prst="bentConnector3">
            <a:avLst>
              <a:gd name="adj1" fmla="val 50000"/>
            </a:avLst>
          </a:prstGeom>
          <a:ln w="76200">
            <a:solidFill>
              <a:srgbClr val="5271FF"/>
            </a:solidFill>
            <a:tailEnd type="triangle"/>
          </a:ln>
        </p:spPr>
        <p:style>
          <a:lnRef idx="1">
            <a:schemeClr val="accent1"/>
          </a:lnRef>
          <a:fillRef idx="0">
            <a:schemeClr val="accent1"/>
          </a:fillRef>
          <a:effectRef idx="0">
            <a:schemeClr val="accent1"/>
          </a:effectRef>
          <a:fontRef idx="minor">
            <a:schemeClr val="tx1"/>
          </a:fontRef>
        </p:style>
      </p:cxnSp>
      <p:pic>
        <p:nvPicPr>
          <p:cNvPr id="21" name="Picture 4" descr="Scan | MURAL">
            <a:extLst>
              <a:ext uri="{FF2B5EF4-FFF2-40B4-BE49-F238E27FC236}">
                <a16:creationId xmlns:a16="http://schemas.microsoft.com/office/drawing/2014/main" id="{1882877E-67C2-4F7F-B7D8-A751C086E273}"/>
              </a:ext>
            </a:extLst>
          </p:cNvPr>
          <p:cNvPicPr>
            <a:picLocks noChangeAspect="1" noChangeArrowheads="1" noCrop="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4444979" y="3570602"/>
            <a:ext cx="3629142" cy="21596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3557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0"/>
                                        </p:tgtEl>
                                      </p:cBhvr>
                                    </p:animEffect>
                                    <p:set>
                                      <p:cBhvr>
                                        <p:cTn id="15" dur="1" fill="hold">
                                          <p:stCondLst>
                                            <p:cond delay="499"/>
                                          </p:stCondLst>
                                        </p:cTn>
                                        <p:tgtEl>
                                          <p:spTgt spid="10"/>
                                        </p:tgtEl>
                                        <p:attrNameLst>
                                          <p:attrName>style.visibility</p:attrName>
                                        </p:attrNameLst>
                                      </p:cBhvr>
                                      <p:to>
                                        <p:strVal val="hidden"/>
                                      </p:to>
                                    </p:set>
                                  </p:childTnLst>
                                </p:cTn>
                              </p:par>
                              <p:par>
                                <p:cTn id="16" presetID="10" presetClass="exit" presetSubtype="0" fill="hold"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par>
                                <p:cTn id="19" presetID="10" presetClass="exit" presetSubtype="0" fill="hold" nodeType="withEffect">
                                  <p:stCondLst>
                                    <p:cond delay="0"/>
                                  </p:stCondLst>
                                  <p:childTnLst>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childTnLst>
                                </p:cTn>
                              </p:par>
                              <p:par>
                                <p:cTn id="26" presetID="1" presetClass="entr" presetSubtype="0" fill="hold" nodeType="withEffect">
                                  <p:stCondLst>
                                    <p:cond delay="0"/>
                                  </p:stCondLst>
                                  <p:childTnLst>
                                    <p:set>
                                      <p:cBhvr>
                                        <p:cTn id="27" dur="1" fill="hold">
                                          <p:stCondLst>
                                            <p:cond delay="0"/>
                                          </p:stCondLst>
                                        </p:cTn>
                                        <p:tgtEl>
                                          <p:spTgt spid="26"/>
                                        </p:tgtEl>
                                        <p:attrNameLst>
                                          <p:attrName>style.visibility</p:attrName>
                                        </p:attrNameLst>
                                      </p:cBhvr>
                                      <p:to>
                                        <p:strVal val="visible"/>
                                      </p:to>
                                    </p:set>
                                  </p:childTnLst>
                                </p:cTn>
                              </p:par>
                              <p:par>
                                <p:cTn id="28" presetID="1" presetClass="entr" presetSubtype="0" fill="hold" nodeType="withEffect">
                                  <p:stCondLst>
                                    <p:cond delay="0"/>
                                  </p:stCondLst>
                                  <p:childTnLst>
                                    <p:set>
                                      <p:cBhvr>
                                        <p:cTn id="29" dur="1" fill="hold">
                                          <p:stCondLst>
                                            <p:cond delay="0"/>
                                          </p:stCondLst>
                                        </p:cTn>
                                        <p:tgtEl>
                                          <p:spTgt spid="16"/>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nodeType="clickEffect">
                                  <p:stCondLst>
                                    <p:cond delay="0"/>
                                  </p:stCondLst>
                                  <p:childTnLst>
                                    <p:set>
                                      <p:cBhvr>
                                        <p:cTn id="33" dur="1" fill="hold">
                                          <p:stCondLst>
                                            <p:cond delay="0"/>
                                          </p:stCondLst>
                                        </p:cTn>
                                        <p:tgtEl>
                                          <p:spTgt spid="17"/>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18"/>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20"/>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19"/>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nodeType="clickEffect">
                                  <p:stCondLst>
                                    <p:cond delay="0"/>
                                  </p:stCondLst>
                                  <p:childTnLst>
                                    <p:animEffect transition="out" filter="fade">
                                      <p:cBhvr>
                                        <p:cTn id="43" dur="500"/>
                                        <p:tgtEl>
                                          <p:spTgt spid="17"/>
                                        </p:tgtEl>
                                      </p:cBhvr>
                                    </p:animEffect>
                                    <p:set>
                                      <p:cBhvr>
                                        <p:cTn id="44" dur="1" fill="hold">
                                          <p:stCondLst>
                                            <p:cond delay="499"/>
                                          </p:stCondLst>
                                        </p:cTn>
                                        <p:tgtEl>
                                          <p:spTgt spid="17"/>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18"/>
                                        </p:tgtEl>
                                      </p:cBhvr>
                                    </p:animEffect>
                                    <p:set>
                                      <p:cBhvr>
                                        <p:cTn id="47" dur="1" fill="hold">
                                          <p:stCondLst>
                                            <p:cond delay="499"/>
                                          </p:stCondLst>
                                        </p:cTn>
                                        <p:tgtEl>
                                          <p:spTgt spid="18"/>
                                        </p:tgtEl>
                                        <p:attrNameLst>
                                          <p:attrName>style.visibility</p:attrName>
                                        </p:attrNameLst>
                                      </p:cBhvr>
                                      <p:to>
                                        <p:strVal val="hidden"/>
                                      </p:to>
                                    </p:set>
                                  </p:childTnLst>
                                </p:cTn>
                              </p:par>
                              <p:par>
                                <p:cTn id="48" presetID="10" presetClass="exit" presetSubtype="0" fill="hold" nodeType="withEffect">
                                  <p:stCondLst>
                                    <p:cond delay="0"/>
                                  </p:stCondLst>
                                  <p:childTnLst>
                                    <p:animEffect transition="out" filter="fade">
                                      <p:cBhvr>
                                        <p:cTn id="49" dur="500"/>
                                        <p:tgtEl>
                                          <p:spTgt spid="20"/>
                                        </p:tgtEl>
                                      </p:cBhvr>
                                    </p:animEffect>
                                    <p:set>
                                      <p:cBhvr>
                                        <p:cTn id="50" dur="1" fill="hold">
                                          <p:stCondLst>
                                            <p:cond delay="499"/>
                                          </p:stCondLst>
                                        </p:cTn>
                                        <p:tgtEl>
                                          <p:spTgt spid="20"/>
                                        </p:tgtEl>
                                        <p:attrNameLst>
                                          <p:attrName>style.visibility</p:attrName>
                                        </p:attrNameLst>
                                      </p:cBhvr>
                                      <p:to>
                                        <p:strVal val="hidden"/>
                                      </p:to>
                                    </p:set>
                                  </p:childTnLst>
                                </p:cTn>
                              </p:par>
                              <p:par>
                                <p:cTn id="51" presetID="10" presetClass="exit" presetSubtype="0" fill="hold" nodeType="withEffect">
                                  <p:stCondLst>
                                    <p:cond delay="0"/>
                                  </p:stCondLst>
                                  <p:childTnLst>
                                    <p:animEffect transition="out" filter="fade">
                                      <p:cBhvr>
                                        <p:cTn id="52" dur="500"/>
                                        <p:tgtEl>
                                          <p:spTgt spid="19"/>
                                        </p:tgtEl>
                                      </p:cBhvr>
                                    </p:animEffect>
                                    <p:set>
                                      <p:cBhvr>
                                        <p:cTn id="53" dur="1" fill="hold">
                                          <p:stCondLst>
                                            <p:cond delay="499"/>
                                          </p:stCondLst>
                                        </p:cTn>
                                        <p:tgtEl>
                                          <p:spTgt spid="19"/>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4"/>
                                        </p:tgtEl>
                                        <p:attrNameLst>
                                          <p:attrName>style.visibility</p:attrName>
                                        </p:attrNameLst>
                                      </p:cBhvr>
                                      <p:to>
                                        <p:strVal val="visible"/>
                                      </p:to>
                                    </p:set>
                                  </p:childTnLst>
                                </p:cTn>
                              </p:par>
                              <p:par>
                                <p:cTn id="58" presetID="1" presetClass="entr" presetSubtype="0" fill="hold" nodeType="withEffect">
                                  <p:stCondLst>
                                    <p:cond delay="0"/>
                                  </p:stCondLst>
                                  <p:childTnLst>
                                    <p:set>
                                      <p:cBhvr>
                                        <p:cTn id="59" dur="1" fill="hold">
                                          <p:stCondLst>
                                            <p:cond delay="0"/>
                                          </p:stCondLst>
                                        </p:cTn>
                                        <p:tgtEl>
                                          <p:spTgt spid="31"/>
                                        </p:tgtEl>
                                        <p:attrNameLst>
                                          <p:attrName>style.visibility</p:attrName>
                                        </p:attrNameLst>
                                      </p:cBhvr>
                                      <p:to>
                                        <p:strVal val="visible"/>
                                      </p:to>
                                    </p:set>
                                  </p:childTnLst>
                                </p:cTn>
                              </p:par>
                              <p:par>
                                <p:cTn id="60" presetID="1" presetClass="entr" presetSubtype="0" fill="hold" nodeType="withEffect">
                                  <p:stCondLst>
                                    <p:cond delay="0"/>
                                  </p:stCondLst>
                                  <p:childTnLst>
                                    <p:set>
                                      <p:cBhvr>
                                        <p:cTn id="61" dur="1" fill="hold">
                                          <p:stCondLst>
                                            <p:cond delay="0"/>
                                          </p:stCondLst>
                                        </p:cTn>
                                        <p:tgtEl>
                                          <p:spTgt spid="23"/>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nodeType="clickEffect">
                                  <p:stCondLst>
                                    <p:cond delay="0"/>
                                  </p:stCondLst>
                                  <p:childTnLst>
                                    <p:set>
                                      <p:cBhvr>
                                        <p:cTn id="65" dur="1" fill="hold">
                                          <p:stCondLst>
                                            <p:cond delay="0"/>
                                          </p:stCondLst>
                                        </p:cTn>
                                        <p:tgtEl>
                                          <p:spTgt spid="21"/>
                                        </p:tgtEl>
                                        <p:attrNameLst>
                                          <p:attrName>style.visibility</p:attrName>
                                        </p:attrNameLst>
                                      </p:cBhvr>
                                      <p:to>
                                        <p:strVal val="visible"/>
                                      </p:to>
                                    </p:set>
                                  </p:childTnLst>
                                </p:cTn>
                              </p:par>
                              <p:par>
                                <p:cTn id="66" presetID="1" presetClass="entr" presetSubtype="0" fill="hold" nodeType="withEffect">
                                  <p:stCondLst>
                                    <p:cond delay="0"/>
                                  </p:stCondLst>
                                  <p:childTnLst>
                                    <p:set>
                                      <p:cBhvr>
                                        <p:cTn id="67"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n 5"/>
          <p:cNvPicPr>
            <a:picLocks noChangeAspect="1"/>
          </p:cNvPicPr>
          <p:nvPr/>
        </p:nvPicPr>
        <p:blipFill>
          <a:blip r:embed="rId2"/>
          <a:stretch>
            <a:fillRect/>
          </a:stretch>
        </p:blipFill>
        <p:spPr>
          <a:xfrm>
            <a:off x="0" y="0"/>
            <a:ext cx="12196698" cy="6858000"/>
          </a:xfrm>
          <a:prstGeom prst="rect">
            <a:avLst/>
          </a:prstGeom>
        </p:spPr>
      </p:pic>
      <p:sp>
        <p:nvSpPr>
          <p:cNvPr id="5" name="Título 1">
            <a:extLst>
              <a:ext uri="{FF2B5EF4-FFF2-40B4-BE49-F238E27FC236}">
                <a16:creationId xmlns:a16="http://schemas.microsoft.com/office/drawing/2014/main" id="{08BB99E0-0912-4AE0-BFF4-FFF6C40DD29A}"/>
              </a:ext>
            </a:extLst>
          </p:cNvPr>
          <p:cNvSpPr txBox="1">
            <a:spLocks/>
          </p:cNvSpPr>
          <p:nvPr/>
        </p:nvSpPr>
        <p:spPr>
          <a:xfrm>
            <a:off x="0" y="2518117"/>
            <a:ext cx="12192000" cy="1631852"/>
          </a:xfrm>
          <a:prstGeom prst="rect">
            <a:avLst/>
          </a:prstGeom>
          <a:solidFill>
            <a:srgbClr val="8E0000">
              <a:alpha val="76000"/>
            </a:srgbClr>
          </a:solidFill>
          <a:ln>
            <a:solidFill>
              <a:srgbClr val="F8BDA6"/>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CL" dirty="0"/>
          </a:p>
          <a:p>
            <a:endParaRPr lang="es-CL" dirty="0"/>
          </a:p>
          <a:p>
            <a:endParaRPr lang="es-CL" dirty="0"/>
          </a:p>
          <a:p>
            <a:endParaRPr lang="es-CL" dirty="0"/>
          </a:p>
          <a:p>
            <a:endParaRPr lang="es-CL" dirty="0"/>
          </a:p>
          <a:p>
            <a:endParaRPr lang="es-CL" dirty="0"/>
          </a:p>
          <a:p>
            <a:endParaRPr lang="es-CL" dirty="0"/>
          </a:p>
        </p:txBody>
      </p:sp>
      <p:sp>
        <p:nvSpPr>
          <p:cNvPr id="3" name="CuadroTexto 2">
            <a:extLst>
              <a:ext uri="{FF2B5EF4-FFF2-40B4-BE49-F238E27FC236}">
                <a16:creationId xmlns:a16="http://schemas.microsoft.com/office/drawing/2014/main" id="{13A3C5D0-B8EA-482E-832E-C2792C573332}"/>
              </a:ext>
            </a:extLst>
          </p:cNvPr>
          <p:cNvSpPr txBox="1"/>
          <p:nvPr/>
        </p:nvSpPr>
        <p:spPr>
          <a:xfrm>
            <a:off x="1173463" y="2813538"/>
            <a:ext cx="9845074" cy="1107996"/>
          </a:xfrm>
          <a:prstGeom prst="rect">
            <a:avLst/>
          </a:prstGeom>
          <a:noFill/>
        </p:spPr>
        <p:txBody>
          <a:bodyPr wrap="square" rtlCol="0">
            <a:spAutoFit/>
          </a:bodyPr>
          <a:lstStyle/>
          <a:p>
            <a:pPr algn="ctr"/>
            <a:r>
              <a:rPr lang="es-CL" sz="6600" b="1" dirty="0">
                <a:solidFill>
                  <a:schemeClr val="bg1"/>
                </a:solidFill>
                <a:latin typeface="Segoe UI Semibold" panose="020B0702040204020203" pitchFamily="34" charset="0"/>
                <a:cs typeface="Segoe UI Semibold" panose="020B0702040204020203" pitchFamily="34" charset="0"/>
              </a:rPr>
              <a:t>3. Política de Innovación</a:t>
            </a:r>
          </a:p>
        </p:txBody>
      </p:sp>
    </p:spTree>
    <p:extLst>
      <p:ext uri="{BB962C8B-B14F-4D97-AF65-F5344CB8AC3E}">
        <p14:creationId xmlns:p14="http://schemas.microsoft.com/office/powerpoint/2010/main" val="12146879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3" name="Google Shape;173;p25"/>
          <p:cNvSpPr txBox="1">
            <a:spLocks noGrp="1"/>
          </p:cNvSpPr>
          <p:nvPr>
            <p:ph type="sldNum" idx="12"/>
          </p:nvPr>
        </p:nvSpPr>
        <p:spPr>
          <a:xfrm>
            <a:off x="11478000" y="6144067"/>
            <a:ext cx="510800" cy="510800"/>
          </a:xfrm>
          <a:prstGeom prst="rect">
            <a:avLst/>
          </a:prstGeom>
        </p:spPr>
        <p:txBody>
          <a:bodyPr spcFirstLastPara="1" wrap="square" lIns="0" tIns="0" rIns="0" bIns="0" anchor="ctr" anchorCtr="0">
            <a:noAutofit/>
          </a:bodyPr>
          <a:lstStyle/>
          <a:p>
            <a:fld id="{00000000-1234-1234-1234-123412341234}" type="slidenum">
              <a:rPr lang="en">
                <a:solidFill>
                  <a:srgbClr val="075E68"/>
                </a:solidFill>
              </a:rPr>
              <a:pPr/>
              <a:t>7</a:t>
            </a:fld>
            <a:endParaRPr>
              <a:solidFill>
                <a:srgbClr val="075E68"/>
              </a:solidFill>
            </a:endParaRPr>
          </a:p>
        </p:txBody>
      </p:sp>
      <p:graphicFrame>
        <p:nvGraphicFramePr>
          <p:cNvPr id="2" name="Diagrama 1"/>
          <p:cNvGraphicFramePr/>
          <p:nvPr>
            <p:extLst>
              <p:ext uri="{D42A27DB-BD31-4B8C-83A1-F6EECF244321}">
                <p14:modId xmlns:p14="http://schemas.microsoft.com/office/powerpoint/2010/main" val="2870555366"/>
              </p:ext>
            </p:extLst>
          </p:nvPr>
        </p:nvGraphicFramePr>
        <p:xfrm>
          <a:off x="2383604" y="347729"/>
          <a:ext cx="9605196" cy="63071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 name="Flecha derecha 2"/>
          <p:cNvSpPr/>
          <p:nvPr/>
        </p:nvSpPr>
        <p:spPr>
          <a:xfrm>
            <a:off x="195082" y="657608"/>
            <a:ext cx="1904333" cy="986319"/>
          </a:xfrm>
          <a:prstGeom prst="rightArrow">
            <a:avLst/>
          </a:prstGeom>
          <a:ln/>
        </p:spPr>
        <p:style>
          <a:lnRef idx="2">
            <a:schemeClr val="accent2"/>
          </a:lnRef>
          <a:fillRef idx="1">
            <a:schemeClr val="lt1"/>
          </a:fillRef>
          <a:effectRef idx="0">
            <a:schemeClr val="accent2"/>
          </a:effectRef>
          <a:fontRef idx="minor">
            <a:schemeClr val="dk1"/>
          </a:fontRef>
        </p:style>
        <p:txBody>
          <a:bodyPr rtlCol="0" anchor="ctr"/>
          <a:lstStyle/>
          <a:p>
            <a:pPr algn="ctr">
              <a:buClr>
                <a:srgbClr val="000000"/>
              </a:buClr>
              <a:buFont typeface="Arial"/>
              <a:buNone/>
            </a:pPr>
            <a:r>
              <a:rPr lang="es-CL" sz="1867" b="1" kern="0" dirty="0">
                <a:solidFill>
                  <a:srgbClr val="061A22"/>
                </a:solidFill>
                <a:latin typeface="Roboto Light" panose="020B0604020202020204" charset="0"/>
                <a:ea typeface="Roboto Light" panose="020B0604020202020204" charset="0"/>
                <a:sym typeface="Arial"/>
              </a:rPr>
              <a:t>PROPÓSITO</a:t>
            </a:r>
          </a:p>
        </p:txBody>
      </p:sp>
      <p:sp>
        <p:nvSpPr>
          <p:cNvPr id="19" name="Flecha derecha 18"/>
          <p:cNvSpPr/>
          <p:nvPr/>
        </p:nvSpPr>
        <p:spPr>
          <a:xfrm>
            <a:off x="195082" y="5168505"/>
            <a:ext cx="1726249" cy="986319"/>
          </a:xfrm>
          <a:prstGeom prst="rightArrow">
            <a:avLst/>
          </a:prstGeom>
          <a:ln/>
        </p:spPr>
        <p:style>
          <a:lnRef idx="2">
            <a:schemeClr val="dk1"/>
          </a:lnRef>
          <a:fillRef idx="1">
            <a:schemeClr val="lt1"/>
          </a:fillRef>
          <a:effectRef idx="0">
            <a:schemeClr val="dk1"/>
          </a:effectRef>
          <a:fontRef idx="minor">
            <a:schemeClr val="dk1"/>
          </a:fontRef>
        </p:style>
        <p:txBody>
          <a:bodyPr rtlCol="0" anchor="ctr"/>
          <a:lstStyle/>
          <a:p>
            <a:pPr algn="ctr">
              <a:buClr>
                <a:srgbClr val="000000"/>
              </a:buClr>
              <a:buFont typeface="Arial"/>
              <a:buNone/>
            </a:pPr>
            <a:r>
              <a:rPr lang="es-CL" sz="2400" b="1" kern="0" dirty="0">
                <a:solidFill>
                  <a:srgbClr val="061A22"/>
                </a:solidFill>
                <a:latin typeface="Roboto Light" panose="020B0604020202020204" charset="0"/>
                <a:ea typeface="Roboto Light" panose="020B0604020202020204" charset="0"/>
                <a:sym typeface="Arial"/>
              </a:rPr>
              <a:t>EJES</a:t>
            </a:r>
          </a:p>
        </p:txBody>
      </p:sp>
      <p:grpSp>
        <p:nvGrpSpPr>
          <p:cNvPr id="7" name="Grupo 6"/>
          <p:cNvGrpSpPr/>
          <p:nvPr/>
        </p:nvGrpSpPr>
        <p:grpSpPr>
          <a:xfrm>
            <a:off x="4676740" y="2544868"/>
            <a:ext cx="5018925" cy="441017"/>
            <a:chOff x="2538058" y="3131395"/>
            <a:chExt cx="2103921" cy="811787"/>
          </a:xfrm>
          <a:solidFill>
            <a:schemeClr val="bg1"/>
          </a:solidFill>
        </p:grpSpPr>
        <p:sp>
          <p:nvSpPr>
            <p:cNvPr id="8" name="Rectángulo 7"/>
            <p:cNvSpPr/>
            <p:nvPr/>
          </p:nvSpPr>
          <p:spPr>
            <a:xfrm>
              <a:off x="2538058" y="3131395"/>
              <a:ext cx="2103921" cy="811787"/>
            </a:xfrm>
            <a:prstGeom prst="rect">
              <a:avLst/>
            </a:prstGeom>
            <a:grpFill/>
            <a:ln w="28575">
              <a:solidFill>
                <a:srgbClr val="7030A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Rectángulo 8"/>
            <p:cNvSpPr/>
            <p:nvPr/>
          </p:nvSpPr>
          <p:spPr>
            <a:xfrm>
              <a:off x="2538058" y="3131395"/>
              <a:ext cx="2103921" cy="811787"/>
            </a:xfrm>
            <a:prstGeom prst="rect">
              <a:avLst/>
            </a:prstGeom>
            <a:grpFill/>
            <a:ln w="28575">
              <a:solidFill>
                <a:srgbClr val="7030A0"/>
              </a:solidFill>
            </a:ln>
          </p:spPr>
          <p:style>
            <a:lnRef idx="0">
              <a:scrgbClr r="0" g="0" b="0"/>
            </a:lnRef>
            <a:fillRef idx="0">
              <a:scrgbClr r="0" g="0" b="0"/>
            </a:fillRef>
            <a:effectRef idx="0">
              <a:scrgbClr r="0" g="0" b="0"/>
            </a:effectRef>
            <a:fontRef idx="minor">
              <a:schemeClr val="lt1"/>
            </a:fontRef>
          </p:style>
          <p:txBody>
            <a:bodyPr spcFirstLastPara="0" vert="horz" wrap="square" lIns="11853" tIns="11853" rIns="11853" bIns="11853" numCol="1" spcCol="1270" anchor="ctr" anchorCtr="0">
              <a:noAutofit/>
            </a:bodyPr>
            <a:lstStyle/>
            <a:p>
              <a:pPr algn="ctr" defTabSz="829713">
                <a:lnSpc>
                  <a:spcPct val="90000"/>
                </a:lnSpc>
                <a:spcBef>
                  <a:spcPct val="0"/>
                </a:spcBef>
                <a:spcAft>
                  <a:spcPct val="35000"/>
                </a:spcAft>
                <a:buClr>
                  <a:srgbClr val="000000"/>
                </a:buClr>
              </a:pPr>
              <a:r>
                <a:rPr lang="es-CL" sz="1867" dirty="0">
                  <a:solidFill>
                    <a:srgbClr val="061A22"/>
                  </a:solidFill>
                  <a:latin typeface="Roboto Light" panose="020B0604020202020204" charset="0"/>
                  <a:ea typeface="Roboto Light" panose="020B0604020202020204" charset="0"/>
                  <a:sym typeface="Arial"/>
                </a:rPr>
                <a:t>Integración de la Red</a:t>
              </a:r>
            </a:p>
          </p:txBody>
        </p:sp>
      </p:grpSp>
      <p:sp>
        <p:nvSpPr>
          <p:cNvPr id="12" name="Rectángulo 11"/>
          <p:cNvSpPr/>
          <p:nvPr/>
        </p:nvSpPr>
        <p:spPr>
          <a:xfrm>
            <a:off x="4676739" y="3125262"/>
            <a:ext cx="5018927" cy="441017"/>
          </a:xfrm>
          <a:prstGeom prst="rect">
            <a:avLst/>
          </a:prstGeom>
          <a:solidFill>
            <a:schemeClr val="bg1"/>
          </a:solidFill>
          <a:ln w="28575">
            <a:solidFill>
              <a:srgbClr val="7030A0"/>
            </a:solidFill>
          </a:ln>
        </p:spPr>
        <p:style>
          <a:lnRef idx="0">
            <a:scrgbClr r="0" g="0" b="0"/>
          </a:lnRef>
          <a:fillRef idx="0">
            <a:scrgbClr r="0" g="0" b="0"/>
          </a:fillRef>
          <a:effectRef idx="0">
            <a:scrgbClr r="0" g="0" b="0"/>
          </a:effectRef>
          <a:fontRef idx="minor">
            <a:schemeClr val="lt1"/>
          </a:fontRef>
        </p:style>
        <p:txBody>
          <a:bodyPr spcFirstLastPara="0" vert="horz" wrap="square" lIns="11853" tIns="11853" rIns="11853" bIns="11853" numCol="1" spcCol="1270" anchor="ctr" anchorCtr="0">
            <a:noAutofit/>
          </a:bodyPr>
          <a:lstStyle/>
          <a:p>
            <a:pPr algn="ctr" defTabSz="829713">
              <a:lnSpc>
                <a:spcPct val="90000"/>
              </a:lnSpc>
              <a:spcBef>
                <a:spcPct val="0"/>
              </a:spcBef>
              <a:spcAft>
                <a:spcPct val="35000"/>
              </a:spcAft>
              <a:buClr>
                <a:srgbClr val="000000"/>
              </a:buClr>
            </a:pPr>
            <a:r>
              <a:rPr lang="es-CL" sz="1867" dirty="0">
                <a:solidFill>
                  <a:srgbClr val="061A22"/>
                </a:solidFill>
                <a:latin typeface="Roboto Light" panose="020B0604020202020204" charset="0"/>
                <a:ea typeface="Roboto Light" panose="020B0604020202020204" charset="0"/>
                <a:sym typeface="Arial"/>
              </a:rPr>
              <a:t>Conciencia ambiental y desarrollo sostenible </a:t>
            </a:r>
          </a:p>
        </p:txBody>
      </p:sp>
      <p:grpSp>
        <p:nvGrpSpPr>
          <p:cNvPr id="13" name="Grupo 12"/>
          <p:cNvGrpSpPr/>
          <p:nvPr/>
        </p:nvGrpSpPr>
        <p:grpSpPr>
          <a:xfrm>
            <a:off x="4676739" y="3708381"/>
            <a:ext cx="5018927" cy="441017"/>
            <a:chOff x="2538058" y="3131395"/>
            <a:chExt cx="2103921" cy="811787"/>
          </a:xfrm>
          <a:solidFill>
            <a:schemeClr val="bg1"/>
          </a:solidFill>
        </p:grpSpPr>
        <p:sp>
          <p:nvSpPr>
            <p:cNvPr id="14" name="Rectángulo 13"/>
            <p:cNvSpPr/>
            <p:nvPr/>
          </p:nvSpPr>
          <p:spPr>
            <a:xfrm>
              <a:off x="2538058" y="3131395"/>
              <a:ext cx="2103921" cy="811787"/>
            </a:xfrm>
            <a:prstGeom prst="rect">
              <a:avLst/>
            </a:prstGeom>
            <a:grpFill/>
            <a:ln w="28575">
              <a:solidFill>
                <a:srgbClr val="7030A0"/>
              </a:solid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5" name="Rectángulo 14"/>
            <p:cNvSpPr/>
            <p:nvPr/>
          </p:nvSpPr>
          <p:spPr>
            <a:xfrm>
              <a:off x="2538058" y="3131395"/>
              <a:ext cx="2103921" cy="811787"/>
            </a:xfrm>
            <a:prstGeom prst="rect">
              <a:avLst/>
            </a:prstGeom>
            <a:grpFill/>
            <a:ln w="28575">
              <a:solidFill>
                <a:srgbClr val="7030A0"/>
              </a:solidFill>
            </a:ln>
          </p:spPr>
          <p:style>
            <a:lnRef idx="0">
              <a:scrgbClr r="0" g="0" b="0"/>
            </a:lnRef>
            <a:fillRef idx="0">
              <a:scrgbClr r="0" g="0" b="0"/>
            </a:fillRef>
            <a:effectRef idx="0">
              <a:scrgbClr r="0" g="0" b="0"/>
            </a:effectRef>
            <a:fontRef idx="minor">
              <a:schemeClr val="lt1"/>
            </a:fontRef>
          </p:style>
          <p:txBody>
            <a:bodyPr spcFirstLastPara="0" vert="horz" wrap="square" lIns="11853" tIns="11853" rIns="11853" bIns="11853" numCol="1" spcCol="1270" anchor="ctr" anchorCtr="0">
              <a:noAutofit/>
            </a:bodyPr>
            <a:lstStyle/>
            <a:p>
              <a:pPr algn="ctr" defTabSz="829713">
                <a:lnSpc>
                  <a:spcPct val="90000"/>
                </a:lnSpc>
                <a:spcBef>
                  <a:spcPct val="0"/>
                </a:spcBef>
                <a:spcAft>
                  <a:spcPct val="35000"/>
                </a:spcAft>
                <a:buClr>
                  <a:srgbClr val="000000"/>
                </a:buClr>
              </a:pPr>
              <a:r>
                <a:rPr lang="es-CL" sz="1867" dirty="0">
                  <a:solidFill>
                    <a:srgbClr val="061A22"/>
                  </a:solidFill>
                  <a:latin typeface="Roboto Light" panose="020B0604020202020204" charset="0"/>
                  <a:ea typeface="Roboto Light" panose="020B0604020202020204" charset="0"/>
                  <a:sym typeface="Arial"/>
                </a:rPr>
                <a:t>Satisfacción Usuaria y participación social</a:t>
              </a:r>
            </a:p>
          </p:txBody>
        </p:sp>
      </p:grpSp>
      <p:sp>
        <p:nvSpPr>
          <p:cNvPr id="16" name="Flecha derecha 15"/>
          <p:cNvSpPr/>
          <p:nvPr/>
        </p:nvSpPr>
        <p:spPr>
          <a:xfrm>
            <a:off x="917099" y="2687708"/>
            <a:ext cx="2008464" cy="1305890"/>
          </a:xfrm>
          <a:prstGeom prst="rightArrow">
            <a:avLst/>
          </a:prstGeom>
          <a:solidFill>
            <a:schemeClr val="bg1"/>
          </a:solidFill>
          <a:ln>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
                <a:srgbClr val="000000"/>
              </a:buClr>
              <a:buFont typeface="Arial"/>
              <a:buNone/>
            </a:pPr>
            <a:r>
              <a:rPr lang="es-CL" sz="1600" b="1" kern="0" dirty="0">
                <a:solidFill>
                  <a:schemeClr val="tx1"/>
                </a:solidFill>
                <a:latin typeface="Roboto Light" panose="020B0604020202020204" charset="0"/>
                <a:ea typeface="Roboto Light" panose="020B0604020202020204" charset="0"/>
                <a:sym typeface="Arial"/>
              </a:rPr>
              <a:t>Principios orientadores</a:t>
            </a:r>
          </a:p>
        </p:txBody>
      </p:sp>
    </p:spTree>
    <p:extLst>
      <p:ext uri="{BB962C8B-B14F-4D97-AF65-F5344CB8AC3E}">
        <p14:creationId xmlns:p14="http://schemas.microsoft.com/office/powerpoint/2010/main" val="73418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fade">
                                      <p:cBhvr>
                                        <p:cTn id="13" dur="500"/>
                                        <p:tgtEl>
                                          <p:spTgt spid="12"/>
                                        </p:tgtEl>
                                      </p:cBhvr>
                                    </p:animEffect>
                                  </p:childTnLst>
                                </p:cTn>
                              </p:par>
                              <p:par>
                                <p:cTn id="14" presetID="10" presetClass="entr" presetSubtype="0"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
                                            <p:graphicEl>
                                              <a:dgm id="{4CB8E3F4-5D6C-4660-AC01-6FD0AE75C821}"/>
                                            </p:graphicEl>
                                          </p:spTgt>
                                        </p:tgtEl>
                                        <p:attrNameLst>
                                          <p:attrName>style.visibility</p:attrName>
                                        </p:attrNameLst>
                                      </p:cBhvr>
                                      <p:to>
                                        <p:strVal val="visible"/>
                                      </p:to>
                                    </p:set>
                                    <p:animEffect transition="in" filter="fade">
                                      <p:cBhvr>
                                        <p:cTn id="21" dur="500"/>
                                        <p:tgtEl>
                                          <p:spTgt spid="2">
                                            <p:graphicEl>
                                              <a:dgm id="{4CB8E3F4-5D6C-4660-AC01-6FD0AE75C821}"/>
                                            </p:graphic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
                                            <p:graphicEl>
                                              <a:dgm id="{68C8DBB2-7C47-47F2-AA18-E6D8B28FC18F}"/>
                                            </p:graphicEl>
                                          </p:spTgt>
                                        </p:tgtEl>
                                        <p:attrNameLst>
                                          <p:attrName>style.visibility</p:attrName>
                                        </p:attrNameLst>
                                      </p:cBhvr>
                                      <p:to>
                                        <p:strVal val="visible"/>
                                      </p:to>
                                    </p:set>
                                    <p:animEffect transition="in" filter="fade">
                                      <p:cBhvr>
                                        <p:cTn id="24" dur="500"/>
                                        <p:tgtEl>
                                          <p:spTgt spid="2">
                                            <p:graphicEl>
                                              <a:dgm id="{68C8DBB2-7C47-47F2-AA18-E6D8B28FC18F}"/>
                                            </p:graphic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
                                            <p:graphicEl>
                                              <a:dgm id="{EDBD2917-66BA-4283-878C-0BB83D8B4694}"/>
                                            </p:graphicEl>
                                          </p:spTgt>
                                        </p:tgtEl>
                                        <p:attrNameLst>
                                          <p:attrName>style.visibility</p:attrName>
                                        </p:attrNameLst>
                                      </p:cBhvr>
                                      <p:to>
                                        <p:strVal val="visible"/>
                                      </p:to>
                                    </p:set>
                                    <p:animEffect transition="in" filter="fade">
                                      <p:cBhvr>
                                        <p:cTn id="27" dur="500"/>
                                        <p:tgtEl>
                                          <p:spTgt spid="2">
                                            <p:graphicEl>
                                              <a:dgm id="{EDBD2917-66BA-4283-878C-0BB83D8B4694}"/>
                                            </p:graphicEl>
                                          </p:spTgt>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graphicEl>
                                              <a:dgm id="{967E91F5-6128-4BA7-9160-CBBBC27CD29A}"/>
                                            </p:graphicEl>
                                          </p:spTgt>
                                        </p:tgtEl>
                                        <p:attrNameLst>
                                          <p:attrName>style.visibility</p:attrName>
                                        </p:attrNameLst>
                                      </p:cBhvr>
                                      <p:to>
                                        <p:strVal val="visible"/>
                                      </p:to>
                                    </p:set>
                                    <p:animEffect transition="in" filter="fade">
                                      <p:cBhvr>
                                        <p:cTn id="30" dur="500"/>
                                        <p:tgtEl>
                                          <p:spTgt spid="2">
                                            <p:graphicEl>
                                              <a:dgm id="{967E91F5-6128-4BA7-9160-CBBBC27CD29A}"/>
                                            </p:graphicEl>
                                          </p:spTgt>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
                                            <p:graphicEl>
                                              <a:dgm id="{DE5501FE-76E9-4241-A179-29683600293B}"/>
                                            </p:graphicEl>
                                          </p:spTgt>
                                        </p:tgtEl>
                                        <p:attrNameLst>
                                          <p:attrName>style.visibility</p:attrName>
                                        </p:attrNameLst>
                                      </p:cBhvr>
                                      <p:to>
                                        <p:strVal val="visible"/>
                                      </p:to>
                                    </p:set>
                                    <p:animEffect transition="in" filter="fade">
                                      <p:cBhvr>
                                        <p:cTn id="33" dur="500"/>
                                        <p:tgtEl>
                                          <p:spTgt spid="2">
                                            <p:graphicEl>
                                              <a:dgm id="{DE5501FE-76E9-4241-A179-29683600293B}"/>
                                            </p:graphicEl>
                                          </p:spTgt>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
                                            <p:graphicEl>
                                              <a:dgm id="{83383583-FC0C-447C-800E-8E1856C6356E}"/>
                                            </p:graphicEl>
                                          </p:spTgt>
                                        </p:tgtEl>
                                        <p:attrNameLst>
                                          <p:attrName>style.visibility</p:attrName>
                                        </p:attrNameLst>
                                      </p:cBhvr>
                                      <p:to>
                                        <p:strVal val="visible"/>
                                      </p:to>
                                    </p:set>
                                    <p:animEffect transition="in" filter="fade">
                                      <p:cBhvr>
                                        <p:cTn id="36" dur="500"/>
                                        <p:tgtEl>
                                          <p:spTgt spid="2">
                                            <p:graphicEl>
                                              <a:dgm id="{83383583-FC0C-447C-800E-8E1856C6356E}"/>
                                            </p:graphicEl>
                                          </p:spTgt>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9"/>
                                        </p:tgtEl>
                                        <p:attrNameLst>
                                          <p:attrName>style.visibility</p:attrName>
                                        </p:attrNameLst>
                                      </p:cBhvr>
                                      <p:to>
                                        <p:strVal val="visible"/>
                                      </p:to>
                                    </p:set>
                                    <p:animEffect transition="in" filter="fade">
                                      <p:cBhvr>
                                        <p:cTn id="3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uiExpand="1">
        <p:bldSub>
          <a:bldDgm bld="lvlAtOnce"/>
        </p:bldSub>
      </p:bldGraphic>
      <p:bldP spid="19" grpId="0" animBg="1"/>
      <p:bldP spid="12" grpId="0" animBg="1"/>
      <p:bldP spid="1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32">
            <a:extLst>
              <a:ext uri="{FF2B5EF4-FFF2-40B4-BE49-F238E27FC236}">
                <a16:creationId xmlns:a16="http://schemas.microsoft.com/office/drawing/2014/main" id="{E9BD0782-3A6E-104D-8A61-20B0D9B365C9}"/>
              </a:ext>
            </a:extLst>
          </p:cNvPr>
          <p:cNvSpPr>
            <a:spLocks noGrp="1"/>
          </p:cNvSpPr>
          <p:nvPr>
            <p:ph type="title" idx="4294967295"/>
          </p:nvPr>
        </p:nvSpPr>
        <p:spPr>
          <a:xfrm>
            <a:off x="1122532" y="163714"/>
            <a:ext cx="9798050" cy="708025"/>
          </a:xfrm>
        </p:spPr>
        <p:txBody>
          <a:bodyPr>
            <a:normAutofit fontScale="90000"/>
          </a:bodyPr>
          <a:lstStyle/>
          <a:p>
            <a:pPr algn="ctr"/>
            <a:r>
              <a:rPr lang="en-US" sz="5400" b="1" dirty="0">
                <a:latin typeface="Segoe UI Semibold" panose="020B0702040204020203" pitchFamily="34" charset="0"/>
                <a:ea typeface="+mn-ea"/>
                <a:cs typeface="Segoe UI Semibold" panose="020B0702040204020203" pitchFamily="34" charset="0"/>
              </a:rPr>
              <a:t>Política de </a:t>
            </a:r>
            <a:r>
              <a:rPr lang="en-US" sz="5400" b="1" dirty="0" err="1">
                <a:latin typeface="Segoe UI Semibold" panose="020B0702040204020203" pitchFamily="34" charset="0"/>
                <a:ea typeface="+mn-ea"/>
                <a:cs typeface="Segoe UI Semibold" panose="020B0702040204020203" pitchFamily="34" charset="0"/>
              </a:rPr>
              <a:t>Innovación</a:t>
            </a:r>
            <a:endParaRPr lang="en-US" sz="5400" b="1" dirty="0">
              <a:latin typeface="Segoe UI Semibold" panose="020B0702040204020203" pitchFamily="34" charset="0"/>
              <a:ea typeface="+mn-ea"/>
              <a:cs typeface="Segoe UI Semibold" panose="020B0702040204020203" pitchFamily="34" charset="0"/>
            </a:endParaRPr>
          </a:p>
        </p:txBody>
      </p:sp>
      <p:grpSp>
        <p:nvGrpSpPr>
          <p:cNvPr id="16" name="Group 15">
            <a:extLst>
              <a:ext uri="{FF2B5EF4-FFF2-40B4-BE49-F238E27FC236}">
                <a16:creationId xmlns:a16="http://schemas.microsoft.com/office/drawing/2014/main" id="{CDC4D0FB-8CF8-4773-8F20-61B3263E18B5}"/>
              </a:ext>
            </a:extLst>
          </p:cNvPr>
          <p:cNvGrpSpPr/>
          <p:nvPr/>
        </p:nvGrpSpPr>
        <p:grpSpPr>
          <a:xfrm>
            <a:off x="1940732" y="2044435"/>
            <a:ext cx="8161652" cy="2019322"/>
            <a:chOff x="2015173" y="2708922"/>
            <a:chExt cx="8161652" cy="2019322"/>
          </a:xfrm>
        </p:grpSpPr>
        <p:sp>
          <p:nvSpPr>
            <p:cNvPr id="50" name="Shape">
              <a:extLst>
                <a:ext uri="{FF2B5EF4-FFF2-40B4-BE49-F238E27FC236}">
                  <a16:creationId xmlns:a16="http://schemas.microsoft.com/office/drawing/2014/main" id="{ED4AED0D-B50F-2744-86C9-A04B72E42D5B}"/>
                </a:ext>
              </a:extLst>
            </p:cNvPr>
            <p:cNvSpPr/>
            <p:nvPr/>
          </p:nvSpPr>
          <p:spPr>
            <a:xfrm rot="16200000">
              <a:off x="5086338" y="-362243"/>
              <a:ext cx="2019322" cy="8161652"/>
            </a:xfrm>
            <a:custGeom>
              <a:avLst/>
              <a:gdLst/>
              <a:ahLst/>
              <a:cxnLst>
                <a:cxn ang="0">
                  <a:pos x="wd2" y="hd2"/>
                </a:cxn>
                <a:cxn ang="5400000">
                  <a:pos x="wd2" y="hd2"/>
                </a:cxn>
                <a:cxn ang="10800000">
                  <a:pos x="wd2" y="hd2"/>
                </a:cxn>
                <a:cxn ang="16200000">
                  <a:pos x="wd2" y="hd2"/>
                </a:cxn>
              </a:cxnLst>
              <a:rect l="0" t="0" r="r" b="b"/>
              <a:pathLst>
                <a:path w="21323" h="21467" extrusionOk="0">
                  <a:moveTo>
                    <a:pt x="15676" y="13206"/>
                  </a:moveTo>
                  <a:cubicBezTo>
                    <a:pt x="16139" y="13057"/>
                    <a:pt x="16697" y="12928"/>
                    <a:pt x="17289" y="12808"/>
                  </a:cubicBezTo>
                  <a:lnTo>
                    <a:pt x="17425" y="12779"/>
                  </a:lnTo>
                  <a:cubicBezTo>
                    <a:pt x="17602" y="12743"/>
                    <a:pt x="17772" y="12706"/>
                    <a:pt x="17936" y="12667"/>
                  </a:cubicBezTo>
                  <a:cubicBezTo>
                    <a:pt x="20135" y="12156"/>
                    <a:pt x="21462" y="11417"/>
                    <a:pt x="21312" y="10602"/>
                  </a:cubicBezTo>
                  <a:cubicBezTo>
                    <a:pt x="21162" y="9818"/>
                    <a:pt x="19610" y="9120"/>
                    <a:pt x="17275" y="8658"/>
                  </a:cubicBezTo>
                  <a:cubicBezTo>
                    <a:pt x="15097" y="8228"/>
                    <a:pt x="13627" y="7597"/>
                    <a:pt x="13463" y="6905"/>
                  </a:cubicBezTo>
                  <a:cubicBezTo>
                    <a:pt x="13450" y="6853"/>
                    <a:pt x="13443" y="6798"/>
                    <a:pt x="13443" y="6744"/>
                  </a:cubicBezTo>
                  <a:cubicBezTo>
                    <a:pt x="13443" y="6132"/>
                    <a:pt x="14273" y="5569"/>
                    <a:pt x="15676" y="5121"/>
                  </a:cubicBezTo>
                  <a:cubicBezTo>
                    <a:pt x="16139" y="4972"/>
                    <a:pt x="16697" y="4843"/>
                    <a:pt x="17289" y="4723"/>
                  </a:cubicBezTo>
                  <a:lnTo>
                    <a:pt x="17425" y="4694"/>
                  </a:lnTo>
                  <a:cubicBezTo>
                    <a:pt x="17602" y="4659"/>
                    <a:pt x="17772" y="4621"/>
                    <a:pt x="17936" y="4582"/>
                  </a:cubicBezTo>
                  <a:cubicBezTo>
                    <a:pt x="20135" y="4072"/>
                    <a:pt x="21462" y="3333"/>
                    <a:pt x="21312" y="2517"/>
                  </a:cubicBezTo>
                  <a:cubicBezTo>
                    <a:pt x="21054" y="1171"/>
                    <a:pt x="16608" y="64"/>
                    <a:pt x="11203" y="3"/>
                  </a:cubicBezTo>
                  <a:cubicBezTo>
                    <a:pt x="5111" y="-67"/>
                    <a:pt x="80" y="1144"/>
                    <a:pt x="80" y="2646"/>
                  </a:cubicBezTo>
                  <a:cubicBezTo>
                    <a:pt x="80" y="3411"/>
                    <a:pt x="1387" y="4099"/>
                    <a:pt x="3463" y="4582"/>
                  </a:cubicBezTo>
                  <a:cubicBezTo>
                    <a:pt x="3627" y="4621"/>
                    <a:pt x="3804" y="4659"/>
                    <a:pt x="3981" y="4694"/>
                  </a:cubicBezTo>
                  <a:lnTo>
                    <a:pt x="4117" y="4721"/>
                  </a:lnTo>
                  <a:cubicBezTo>
                    <a:pt x="4702" y="4842"/>
                    <a:pt x="5260" y="4971"/>
                    <a:pt x="5730" y="5120"/>
                  </a:cubicBezTo>
                  <a:cubicBezTo>
                    <a:pt x="7126" y="5567"/>
                    <a:pt x="7963" y="6130"/>
                    <a:pt x="7963" y="6742"/>
                  </a:cubicBezTo>
                  <a:cubicBezTo>
                    <a:pt x="7963" y="6795"/>
                    <a:pt x="7956" y="6848"/>
                    <a:pt x="7942" y="6900"/>
                  </a:cubicBezTo>
                  <a:cubicBezTo>
                    <a:pt x="7779" y="7589"/>
                    <a:pt x="6336" y="8223"/>
                    <a:pt x="4157" y="8647"/>
                  </a:cubicBezTo>
                  <a:cubicBezTo>
                    <a:pt x="1680" y="9130"/>
                    <a:pt x="80" y="9881"/>
                    <a:pt x="80" y="10727"/>
                  </a:cubicBezTo>
                  <a:cubicBezTo>
                    <a:pt x="80" y="11492"/>
                    <a:pt x="1387" y="12180"/>
                    <a:pt x="3463" y="12663"/>
                  </a:cubicBezTo>
                  <a:cubicBezTo>
                    <a:pt x="3627" y="12702"/>
                    <a:pt x="3804" y="12740"/>
                    <a:pt x="3980" y="12775"/>
                  </a:cubicBezTo>
                  <a:cubicBezTo>
                    <a:pt x="4001" y="12780"/>
                    <a:pt x="4021" y="12784"/>
                    <a:pt x="4042" y="12787"/>
                  </a:cubicBezTo>
                  <a:cubicBezTo>
                    <a:pt x="4539" y="12887"/>
                    <a:pt x="5029" y="12991"/>
                    <a:pt x="5437" y="13113"/>
                  </a:cubicBezTo>
                  <a:cubicBezTo>
                    <a:pt x="6533" y="13435"/>
                    <a:pt x="7330" y="13825"/>
                    <a:pt x="7704" y="14254"/>
                  </a:cubicBezTo>
                  <a:cubicBezTo>
                    <a:pt x="7813" y="14406"/>
                    <a:pt x="7881" y="14562"/>
                    <a:pt x="7881" y="14722"/>
                  </a:cubicBezTo>
                  <a:cubicBezTo>
                    <a:pt x="7881" y="15327"/>
                    <a:pt x="7064" y="15887"/>
                    <a:pt x="5689" y="16333"/>
                  </a:cubicBezTo>
                  <a:cubicBezTo>
                    <a:pt x="5179" y="16497"/>
                    <a:pt x="4552" y="16638"/>
                    <a:pt x="3906" y="16770"/>
                  </a:cubicBezTo>
                  <a:cubicBezTo>
                    <a:pt x="3906" y="16770"/>
                    <a:pt x="3899" y="16770"/>
                    <a:pt x="3899" y="16772"/>
                  </a:cubicBezTo>
                  <a:cubicBezTo>
                    <a:pt x="3722" y="16807"/>
                    <a:pt x="3552" y="16845"/>
                    <a:pt x="3388" y="16884"/>
                  </a:cubicBezTo>
                  <a:cubicBezTo>
                    <a:pt x="1189" y="17394"/>
                    <a:pt x="-138" y="18133"/>
                    <a:pt x="12" y="18949"/>
                  </a:cubicBezTo>
                  <a:cubicBezTo>
                    <a:pt x="270" y="20295"/>
                    <a:pt x="4716" y="21402"/>
                    <a:pt x="10121" y="21463"/>
                  </a:cubicBezTo>
                  <a:cubicBezTo>
                    <a:pt x="16213" y="21533"/>
                    <a:pt x="21244" y="20322"/>
                    <a:pt x="21244" y="18820"/>
                  </a:cubicBezTo>
                  <a:cubicBezTo>
                    <a:pt x="21244" y="18055"/>
                    <a:pt x="19937" y="17367"/>
                    <a:pt x="17861" y="16884"/>
                  </a:cubicBezTo>
                  <a:cubicBezTo>
                    <a:pt x="17697" y="16845"/>
                    <a:pt x="17520" y="16807"/>
                    <a:pt x="17350" y="16772"/>
                  </a:cubicBezTo>
                  <a:cubicBezTo>
                    <a:pt x="17330" y="16768"/>
                    <a:pt x="17309" y="16763"/>
                    <a:pt x="17289" y="16760"/>
                  </a:cubicBezTo>
                  <a:cubicBezTo>
                    <a:pt x="16792" y="16660"/>
                    <a:pt x="16302" y="16556"/>
                    <a:pt x="15894" y="16434"/>
                  </a:cubicBezTo>
                  <a:cubicBezTo>
                    <a:pt x="14798" y="16112"/>
                    <a:pt x="14008" y="15722"/>
                    <a:pt x="13627" y="15293"/>
                  </a:cubicBezTo>
                  <a:cubicBezTo>
                    <a:pt x="13518" y="15141"/>
                    <a:pt x="13450" y="14985"/>
                    <a:pt x="13450" y="14824"/>
                  </a:cubicBezTo>
                  <a:cubicBezTo>
                    <a:pt x="13443" y="14217"/>
                    <a:pt x="14273" y="13654"/>
                    <a:pt x="15676" y="13206"/>
                  </a:cubicBezTo>
                  <a:close/>
                </a:path>
              </a:pathLst>
            </a:custGeom>
            <a:solidFill>
              <a:schemeClr val="bg1">
                <a:lumMod val="85000"/>
              </a:schemeClr>
            </a:solidFill>
            <a:ln w="12700">
              <a:miter lim="400000"/>
            </a:ln>
            <a:effectLst>
              <a:innerShdw blurRad="63500" dist="50800" dir="2700000">
                <a:prstClr val="black">
                  <a:alpha val="15000"/>
                </a:prstClr>
              </a:innerShdw>
            </a:effectLst>
          </p:spPr>
          <p:txBody>
            <a:bodyPr lIns="38100" tIns="38100" rIns="38100" bIns="38100" anchor="ctr"/>
            <a:lstStyle/>
            <a:p>
              <a:endParaRPr sz="3000">
                <a:solidFill>
                  <a:srgbClr val="FFFFFF"/>
                </a:solidFill>
              </a:endParaRPr>
            </a:p>
          </p:txBody>
        </p:sp>
        <p:sp>
          <p:nvSpPr>
            <p:cNvPr id="51" name="Circle">
              <a:extLst>
                <a:ext uri="{FF2B5EF4-FFF2-40B4-BE49-F238E27FC236}">
                  <a16:creationId xmlns:a16="http://schemas.microsoft.com/office/drawing/2014/main" id="{3DDA169E-6830-5540-9DB9-4F0AE75BBD7A}"/>
                </a:ext>
              </a:extLst>
            </p:cNvPr>
            <p:cNvSpPr/>
            <p:nvPr/>
          </p:nvSpPr>
          <p:spPr>
            <a:xfrm>
              <a:off x="2144113" y="2845826"/>
              <a:ext cx="1753478" cy="1753483"/>
            </a:xfrm>
            <a:prstGeom prst="ellipse">
              <a:avLst/>
            </a:prstGeom>
            <a:solidFill>
              <a:srgbClr val="C0382A"/>
            </a:solidFill>
            <a:ln w="12700">
              <a:miter lim="400000"/>
            </a:ln>
            <a:effectLst>
              <a:innerShdw dist="88900" dir="2700000">
                <a:prstClr val="black">
                  <a:alpha val="30000"/>
                </a:prstClr>
              </a:innerShdw>
            </a:effectLst>
          </p:spPr>
          <p:txBody>
            <a:bodyPr lIns="38100" tIns="38100" rIns="38100" bIns="38100" anchor="ctr"/>
            <a:lstStyle/>
            <a:p>
              <a:pPr>
                <a:defRPr sz="3000">
                  <a:solidFill>
                    <a:srgbClr val="FFFFFF"/>
                  </a:solidFill>
                </a:defRPr>
              </a:pPr>
              <a:endParaRPr/>
            </a:p>
          </p:txBody>
        </p:sp>
        <p:sp>
          <p:nvSpPr>
            <p:cNvPr id="52" name="Circle">
              <a:extLst>
                <a:ext uri="{FF2B5EF4-FFF2-40B4-BE49-F238E27FC236}">
                  <a16:creationId xmlns:a16="http://schemas.microsoft.com/office/drawing/2014/main" id="{F6DB16AE-BAE2-344F-A231-7A1CA91ECA71}"/>
                </a:ext>
              </a:extLst>
            </p:cNvPr>
            <p:cNvSpPr/>
            <p:nvPr/>
          </p:nvSpPr>
          <p:spPr>
            <a:xfrm>
              <a:off x="8294410" y="2841841"/>
              <a:ext cx="1753478" cy="1753483"/>
            </a:xfrm>
            <a:prstGeom prst="ellipse">
              <a:avLst/>
            </a:prstGeom>
            <a:solidFill>
              <a:srgbClr val="F39B13"/>
            </a:solidFill>
            <a:ln w="12700">
              <a:miter lim="400000"/>
            </a:ln>
            <a:effectLst>
              <a:innerShdw dist="88900" dir="2700000">
                <a:prstClr val="black">
                  <a:alpha val="30000"/>
                </a:prstClr>
              </a:innerShdw>
            </a:effectLst>
          </p:spPr>
          <p:txBody>
            <a:bodyPr lIns="38100" tIns="38100" rIns="38100" bIns="38100" anchor="ctr"/>
            <a:lstStyle/>
            <a:p>
              <a:pPr>
                <a:defRPr sz="3000">
                  <a:solidFill>
                    <a:srgbClr val="FFFFFF"/>
                  </a:solidFill>
                </a:defRPr>
              </a:pPr>
              <a:endParaRPr/>
            </a:p>
          </p:txBody>
        </p:sp>
        <p:sp>
          <p:nvSpPr>
            <p:cNvPr id="53" name="Circle">
              <a:extLst>
                <a:ext uri="{FF2B5EF4-FFF2-40B4-BE49-F238E27FC236}">
                  <a16:creationId xmlns:a16="http://schemas.microsoft.com/office/drawing/2014/main" id="{69B456A4-112E-9E4D-9996-52EF7D6D7415}"/>
                </a:ext>
              </a:extLst>
            </p:cNvPr>
            <p:cNvSpPr/>
            <p:nvPr/>
          </p:nvSpPr>
          <p:spPr>
            <a:xfrm>
              <a:off x="5219261" y="2845826"/>
              <a:ext cx="1753478" cy="1753483"/>
            </a:xfrm>
            <a:prstGeom prst="ellipse">
              <a:avLst/>
            </a:prstGeom>
            <a:solidFill>
              <a:srgbClr val="1D927D"/>
            </a:solidFill>
            <a:ln w="12700">
              <a:miter lim="400000"/>
            </a:ln>
            <a:effectLst>
              <a:innerShdw dist="88900" dir="2700000">
                <a:prstClr val="black">
                  <a:alpha val="30000"/>
                </a:prstClr>
              </a:innerShdw>
            </a:effectLst>
          </p:spPr>
          <p:txBody>
            <a:bodyPr lIns="38100" tIns="38100" rIns="38100" bIns="38100" anchor="ctr"/>
            <a:lstStyle/>
            <a:p>
              <a:pPr>
                <a:defRPr sz="3000">
                  <a:solidFill>
                    <a:srgbClr val="FFFFFF"/>
                  </a:solidFill>
                </a:defRPr>
              </a:pPr>
              <a:endParaRPr/>
            </a:p>
          </p:txBody>
        </p:sp>
      </p:grpSp>
      <p:sp>
        <p:nvSpPr>
          <p:cNvPr id="3" name="Rectangle 2">
            <a:extLst>
              <a:ext uri="{FF2B5EF4-FFF2-40B4-BE49-F238E27FC236}">
                <a16:creationId xmlns:a16="http://schemas.microsoft.com/office/drawing/2014/main" id="{989A7893-13FF-4E02-944C-29952E5CAEB0}"/>
              </a:ext>
            </a:extLst>
          </p:cNvPr>
          <p:cNvSpPr/>
          <p:nvPr/>
        </p:nvSpPr>
        <p:spPr>
          <a:xfrm>
            <a:off x="1940731" y="4663213"/>
            <a:ext cx="2160240" cy="1077218"/>
          </a:xfrm>
          <a:prstGeom prst="rect">
            <a:avLst/>
          </a:prstGeom>
        </p:spPr>
        <p:txBody>
          <a:bodyPr wrap="square">
            <a:spAutoFit/>
          </a:bodyPr>
          <a:lstStyle/>
          <a:p>
            <a:pPr marL="171450" indent="-171450" algn="just">
              <a:spcBef>
                <a:spcPts val="1200"/>
              </a:spcBef>
              <a:buFontTx/>
              <a:buChar char="-"/>
            </a:pPr>
            <a:r>
              <a:rPr lang="en-US" noProof="1">
                <a:latin typeface="Segoe UI Semibold" panose="020B0702040204020203" pitchFamily="34" charset="0"/>
                <a:cs typeface="Segoe UI Semibold" panose="020B0702040204020203" pitchFamily="34" charset="0"/>
              </a:rPr>
              <a:t>Comunicaciones</a:t>
            </a:r>
          </a:p>
          <a:p>
            <a:pPr marL="171450" indent="-171450" algn="just">
              <a:spcBef>
                <a:spcPts val="1200"/>
              </a:spcBef>
              <a:buFontTx/>
              <a:buChar char="-"/>
            </a:pPr>
            <a:r>
              <a:rPr lang="en-US" noProof="1">
                <a:latin typeface="Segoe UI Semibold" panose="020B0702040204020203" pitchFamily="34" charset="0"/>
                <a:cs typeface="Segoe UI Semibold" panose="020B0702040204020203" pitchFamily="34" charset="0"/>
              </a:rPr>
              <a:t>Capacitación y Formación.</a:t>
            </a:r>
          </a:p>
        </p:txBody>
      </p:sp>
      <p:sp>
        <p:nvSpPr>
          <p:cNvPr id="4" name="Rectangle 3">
            <a:extLst>
              <a:ext uri="{FF2B5EF4-FFF2-40B4-BE49-F238E27FC236}">
                <a16:creationId xmlns:a16="http://schemas.microsoft.com/office/drawing/2014/main" id="{E77F7CCF-BE6D-493E-A949-8506B82DA48D}"/>
              </a:ext>
            </a:extLst>
          </p:cNvPr>
          <p:cNvSpPr/>
          <p:nvPr/>
        </p:nvSpPr>
        <p:spPr>
          <a:xfrm>
            <a:off x="1766471" y="1022815"/>
            <a:ext cx="2508761" cy="923330"/>
          </a:xfrm>
          <a:prstGeom prst="rect">
            <a:avLst/>
          </a:prstGeom>
        </p:spPr>
        <p:txBody>
          <a:bodyPr wrap="square">
            <a:spAutoFit/>
          </a:bodyPr>
          <a:lstStyle/>
          <a:p>
            <a:pPr algn="ctr"/>
            <a:r>
              <a:rPr lang="es-ES" b="1" cap="all" noProof="1">
                <a:solidFill>
                  <a:schemeClr val="accent5"/>
                </a:solidFill>
              </a:rPr>
              <a:t>1. Desarrollo de una cultura de la Innovación</a:t>
            </a:r>
          </a:p>
        </p:txBody>
      </p:sp>
      <p:sp>
        <p:nvSpPr>
          <p:cNvPr id="12" name="Rectangle 11">
            <a:extLst>
              <a:ext uri="{FF2B5EF4-FFF2-40B4-BE49-F238E27FC236}">
                <a16:creationId xmlns:a16="http://schemas.microsoft.com/office/drawing/2014/main" id="{5E6E1922-F451-4DE2-8E54-12DD244B66DB}"/>
              </a:ext>
            </a:extLst>
          </p:cNvPr>
          <p:cNvSpPr/>
          <p:nvPr/>
        </p:nvSpPr>
        <p:spPr>
          <a:xfrm>
            <a:off x="5015880" y="4663213"/>
            <a:ext cx="2160240" cy="1631216"/>
          </a:xfrm>
          <a:prstGeom prst="rect">
            <a:avLst/>
          </a:prstGeom>
        </p:spPr>
        <p:txBody>
          <a:bodyPr wrap="square">
            <a:spAutoFit/>
          </a:bodyPr>
          <a:lstStyle/>
          <a:p>
            <a:pPr marL="171450" indent="-171450" algn="just">
              <a:spcBef>
                <a:spcPts val="1200"/>
              </a:spcBef>
              <a:buFontTx/>
              <a:buChar char="-"/>
            </a:pPr>
            <a:r>
              <a:rPr lang="en-US" sz="1600" noProof="1">
                <a:latin typeface="Segoe UI Semibold" panose="020B0702040204020203" pitchFamily="34" charset="0"/>
                <a:cs typeface="Segoe UI Semibold" panose="020B0702040204020203" pitchFamily="34" charset="0"/>
              </a:rPr>
              <a:t>Banco de Proyectos</a:t>
            </a:r>
          </a:p>
          <a:p>
            <a:pPr marL="171450" indent="-171450" algn="just">
              <a:spcBef>
                <a:spcPts val="1200"/>
              </a:spcBef>
              <a:buFontTx/>
              <a:buChar char="-"/>
            </a:pPr>
            <a:r>
              <a:rPr lang="en-US" sz="1600" noProof="1">
                <a:latin typeface="Segoe UI Semibold" panose="020B0702040204020203" pitchFamily="34" charset="0"/>
                <a:cs typeface="Segoe UI Semibold" panose="020B0702040204020203" pitchFamily="34" charset="0"/>
              </a:rPr>
              <a:t>Concursos y Reconocimientios</a:t>
            </a:r>
          </a:p>
          <a:p>
            <a:pPr marL="171450" indent="-171450" algn="just">
              <a:spcBef>
                <a:spcPts val="1200"/>
              </a:spcBef>
              <a:buFontTx/>
              <a:buChar char="-"/>
            </a:pPr>
            <a:r>
              <a:rPr lang="en-US" sz="1600" noProof="1">
                <a:latin typeface="Segoe UI Semibold" panose="020B0702040204020203" pitchFamily="34" charset="0"/>
                <a:cs typeface="Segoe UI Semibold" panose="020B0702040204020203" pitchFamily="34" charset="0"/>
              </a:rPr>
              <a:t>Pasantías y Buenas Prácticas</a:t>
            </a:r>
          </a:p>
        </p:txBody>
      </p:sp>
      <p:sp>
        <p:nvSpPr>
          <p:cNvPr id="13" name="Rectangle 12">
            <a:extLst>
              <a:ext uri="{FF2B5EF4-FFF2-40B4-BE49-F238E27FC236}">
                <a16:creationId xmlns:a16="http://schemas.microsoft.com/office/drawing/2014/main" id="{DAFD86AE-C99A-4972-80BA-95B0874F90AB}"/>
              </a:ext>
            </a:extLst>
          </p:cNvPr>
          <p:cNvSpPr/>
          <p:nvPr/>
        </p:nvSpPr>
        <p:spPr>
          <a:xfrm>
            <a:off x="7969956" y="4659981"/>
            <a:ext cx="2894717" cy="1785104"/>
          </a:xfrm>
          <a:prstGeom prst="rect">
            <a:avLst/>
          </a:prstGeom>
        </p:spPr>
        <p:txBody>
          <a:bodyPr wrap="square">
            <a:spAutoFit/>
          </a:bodyPr>
          <a:lstStyle/>
          <a:p>
            <a:pPr marL="171450" indent="-171450" algn="just">
              <a:spcBef>
                <a:spcPts val="1200"/>
              </a:spcBef>
              <a:buFontTx/>
              <a:buChar char="-"/>
            </a:pPr>
            <a:r>
              <a:rPr lang="en-US" sz="1600" noProof="1">
                <a:latin typeface="Segoe UI Semibold" panose="020B0702040204020203" pitchFamily="34" charset="0"/>
                <a:cs typeface="Segoe UI Semibold" panose="020B0702040204020203" pitchFamily="34" charset="0"/>
              </a:rPr>
              <a:t>Análisis y diseño</a:t>
            </a:r>
          </a:p>
          <a:p>
            <a:pPr marL="171450" indent="-171450" algn="just">
              <a:spcBef>
                <a:spcPts val="1200"/>
              </a:spcBef>
              <a:buFontTx/>
              <a:buChar char="-"/>
            </a:pPr>
            <a:r>
              <a:rPr lang="en-US" sz="1600" noProof="1">
                <a:latin typeface="Segoe UI Semibold" panose="020B0702040204020203" pitchFamily="34" charset="0"/>
                <a:cs typeface="Segoe UI Semibold" panose="020B0702040204020203" pitchFamily="34" charset="0"/>
              </a:rPr>
              <a:t>Estructura para la Innovación</a:t>
            </a:r>
          </a:p>
          <a:p>
            <a:pPr marL="171450" indent="-171450" algn="just">
              <a:spcBef>
                <a:spcPts val="1200"/>
              </a:spcBef>
              <a:buFontTx/>
              <a:buChar char="-"/>
            </a:pPr>
            <a:r>
              <a:rPr lang="en-US" sz="1600" noProof="1">
                <a:latin typeface="Segoe UI Semibold" panose="020B0702040204020203" pitchFamily="34" charset="0"/>
                <a:cs typeface="Segoe UI Semibold" panose="020B0702040204020203" pitchFamily="34" charset="0"/>
              </a:rPr>
              <a:t>Procesos y procedimientos</a:t>
            </a:r>
          </a:p>
          <a:p>
            <a:pPr marL="171450" indent="-171450" algn="just">
              <a:spcBef>
                <a:spcPts val="1200"/>
              </a:spcBef>
              <a:buFontTx/>
              <a:buChar char="-"/>
            </a:pPr>
            <a:r>
              <a:rPr lang="en-US" sz="1600" noProof="1">
                <a:latin typeface="Segoe UI Semibold" panose="020B0702040204020203" pitchFamily="34" charset="0"/>
                <a:cs typeface="Segoe UI Semibold" panose="020B0702040204020203" pitchFamily="34" charset="0"/>
              </a:rPr>
              <a:t>Evaluación y seguimiento</a:t>
            </a:r>
          </a:p>
        </p:txBody>
      </p:sp>
      <p:sp>
        <p:nvSpPr>
          <p:cNvPr id="14" name="Rectangle 13">
            <a:extLst>
              <a:ext uri="{FF2B5EF4-FFF2-40B4-BE49-F238E27FC236}">
                <a16:creationId xmlns:a16="http://schemas.microsoft.com/office/drawing/2014/main" id="{3E822D2F-820A-4A77-BFEC-7E98EC78E0F2}"/>
              </a:ext>
            </a:extLst>
          </p:cNvPr>
          <p:cNvSpPr/>
          <p:nvPr/>
        </p:nvSpPr>
        <p:spPr>
          <a:xfrm>
            <a:off x="4534520" y="1004659"/>
            <a:ext cx="2641600" cy="923330"/>
          </a:xfrm>
          <a:prstGeom prst="rect">
            <a:avLst/>
          </a:prstGeom>
        </p:spPr>
        <p:txBody>
          <a:bodyPr wrap="square">
            <a:spAutoFit/>
          </a:bodyPr>
          <a:lstStyle/>
          <a:p>
            <a:pPr algn="ctr"/>
            <a:r>
              <a:rPr lang="es-ES" b="1" cap="all" noProof="1">
                <a:solidFill>
                  <a:schemeClr val="accent2"/>
                </a:solidFill>
              </a:rPr>
              <a:t>2. Desarrollo de los proyectos de innovación.</a:t>
            </a:r>
          </a:p>
        </p:txBody>
      </p:sp>
      <p:sp>
        <p:nvSpPr>
          <p:cNvPr id="15" name="Rectangle 14">
            <a:extLst>
              <a:ext uri="{FF2B5EF4-FFF2-40B4-BE49-F238E27FC236}">
                <a16:creationId xmlns:a16="http://schemas.microsoft.com/office/drawing/2014/main" id="{E382C334-60BC-47D0-A9AD-8FA073137A92}"/>
              </a:ext>
            </a:extLst>
          </p:cNvPr>
          <p:cNvSpPr/>
          <p:nvPr/>
        </p:nvSpPr>
        <p:spPr>
          <a:xfrm>
            <a:off x="8294410" y="1004659"/>
            <a:ext cx="1991081" cy="923330"/>
          </a:xfrm>
          <a:prstGeom prst="rect">
            <a:avLst/>
          </a:prstGeom>
        </p:spPr>
        <p:txBody>
          <a:bodyPr wrap="square">
            <a:spAutoFit/>
          </a:bodyPr>
          <a:lstStyle/>
          <a:p>
            <a:pPr algn="ctr"/>
            <a:r>
              <a:rPr lang="es-ES" b="1" cap="all" noProof="1">
                <a:solidFill>
                  <a:schemeClr val="accent4"/>
                </a:solidFill>
              </a:rPr>
              <a:t>3. Estructura y Procesos para la innovación</a:t>
            </a:r>
          </a:p>
        </p:txBody>
      </p:sp>
      <p:pic>
        <p:nvPicPr>
          <p:cNvPr id="21" name="Graphic 5" descr="Handshake">
            <a:extLst>
              <a:ext uri="{FF2B5EF4-FFF2-40B4-BE49-F238E27FC236}">
                <a16:creationId xmlns:a16="http://schemas.microsoft.com/office/drawing/2014/main" id="{FA021D2E-3BC4-4F25-99E3-78BC35936FB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00068" y="2524311"/>
            <a:ext cx="1042978" cy="1042978"/>
          </a:xfrm>
          <a:prstGeom prst="rect">
            <a:avLst/>
          </a:prstGeom>
        </p:spPr>
      </p:pic>
      <p:pic>
        <p:nvPicPr>
          <p:cNvPr id="22" name="Graphic 8" descr="Head with gears">
            <a:extLst>
              <a:ext uri="{FF2B5EF4-FFF2-40B4-BE49-F238E27FC236}">
                <a16:creationId xmlns:a16="http://schemas.microsoft.com/office/drawing/2014/main" id="{FB2FC5B4-2534-4D28-9D51-FDB78E28AD1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430875" y="2494529"/>
            <a:ext cx="1072760" cy="1072760"/>
          </a:xfrm>
          <a:prstGeom prst="rect">
            <a:avLst/>
          </a:prstGeom>
        </p:spPr>
      </p:pic>
      <p:pic>
        <p:nvPicPr>
          <p:cNvPr id="23" name="Graphic 39" descr="Bullseye">
            <a:extLst>
              <a:ext uri="{FF2B5EF4-FFF2-40B4-BE49-F238E27FC236}">
                <a16:creationId xmlns:a16="http://schemas.microsoft.com/office/drawing/2014/main" id="{4A1CDC6F-2C67-466E-A3F0-400330F6353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8661053" y="2494529"/>
            <a:ext cx="1020192" cy="1020192"/>
          </a:xfrm>
          <a:prstGeom prst="rect">
            <a:avLst/>
          </a:prstGeom>
        </p:spPr>
      </p:pic>
      <p:sp>
        <p:nvSpPr>
          <p:cNvPr id="7" name="Flecha: a la derecha 6">
            <a:extLst>
              <a:ext uri="{FF2B5EF4-FFF2-40B4-BE49-F238E27FC236}">
                <a16:creationId xmlns:a16="http://schemas.microsoft.com/office/drawing/2014/main" id="{18168569-9825-4FDC-A84C-B62BE7DB82F7}"/>
              </a:ext>
            </a:extLst>
          </p:cNvPr>
          <p:cNvSpPr/>
          <p:nvPr/>
        </p:nvSpPr>
        <p:spPr>
          <a:xfrm rot="16200000">
            <a:off x="2720633" y="4172636"/>
            <a:ext cx="451556" cy="430379"/>
          </a:xfrm>
          <a:prstGeom prst="rightArrow">
            <a:avLst/>
          </a:prstGeom>
          <a:solidFill>
            <a:srgbClr val="C0382A"/>
          </a:solidFill>
          <a:ln>
            <a:solidFill>
              <a:srgbClr val="C0382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25" name="Flecha: a la derecha 24">
            <a:extLst>
              <a:ext uri="{FF2B5EF4-FFF2-40B4-BE49-F238E27FC236}">
                <a16:creationId xmlns:a16="http://schemas.microsoft.com/office/drawing/2014/main" id="{DFCC47CE-7EC3-4708-ADA1-F31F7E6A036D}"/>
              </a:ext>
            </a:extLst>
          </p:cNvPr>
          <p:cNvSpPr/>
          <p:nvPr/>
        </p:nvSpPr>
        <p:spPr>
          <a:xfrm rot="16200000">
            <a:off x="5795779" y="4178175"/>
            <a:ext cx="451556" cy="430379"/>
          </a:xfrm>
          <a:prstGeom prst="rightArrow">
            <a:avLst/>
          </a:prstGeom>
          <a:solidFill>
            <a:srgbClr val="1D927D"/>
          </a:solidFill>
          <a:ln>
            <a:solidFill>
              <a:srgbClr val="1D927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
        <p:nvSpPr>
          <p:cNvPr id="26" name="Flecha: a la derecha 25">
            <a:extLst>
              <a:ext uri="{FF2B5EF4-FFF2-40B4-BE49-F238E27FC236}">
                <a16:creationId xmlns:a16="http://schemas.microsoft.com/office/drawing/2014/main" id="{B7D1220D-01F8-4789-8D0D-629C8DEA628D}"/>
              </a:ext>
            </a:extLst>
          </p:cNvPr>
          <p:cNvSpPr/>
          <p:nvPr/>
        </p:nvSpPr>
        <p:spPr>
          <a:xfrm rot="16200000">
            <a:off x="8945371" y="4146680"/>
            <a:ext cx="451556" cy="430379"/>
          </a:xfrm>
          <a:prstGeom prst="rightArrow">
            <a:avLst/>
          </a:prstGeom>
          <a:solidFill>
            <a:srgbClr val="F39B13"/>
          </a:solidFill>
          <a:ln>
            <a:solidFill>
              <a:srgbClr val="F39B1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dirty="0"/>
          </a:p>
        </p:txBody>
      </p:sp>
    </p:spTree>
    <p:extLst>
      <p:ext uri="{BB962C8B-B14F-4D97-AF65-F5344CB8AC3E}">
        <p14:creationId xmlns:p14="http://schemas.microsoft.com/office/powerpoint/2010/main" val="2975185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3" grpId="0"/>
      <p:bldP spid="7" grpId="0" animBg="1"/>
      <p:bldP spid="25"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srcRect l="282"/>
          <a:stretch/>
        </p:blipFill>
        <p:spPr>
          <a:xfrm>
            <a:off x="0" y="0"/>
            <a:ext cx="12192000" cy="6849292"/>
          </a:xfrm>
          <a:prstGeom prst="rect">
            <a:avLst/>
          </a:prstGeom>
        </p:spPr>
      </p:pic>
      <p:sp>
        <p:nvSpPr>
          <p:cNvPr id="5" name="Título 1">
            <a:extLst>
              <a:ext uri="{FF2B5EF4-FFF2-40B4-BE49-F238E27FC236}">
                <a16:creationId xmlns:a16="http://schemas.microsoft.com/office/drawing/2014/main" id="{08BB99E0-0912-4AE0-BFF4-FFF6C40DD29A}"/>
              </a:ext>
            </a:extLst>
          </p:cNvPr>
          <p:cNvSpPr txBox="1">
            <a:spLocks/>
          </p:cNvSpPr>
          <p:nvPr/>
        </p:nvSpPr>
        <p:spPr>
          <a:xfrm>
            <a:off x="0" y="3982998"/>
            <a:ext cx="12192000" cy="2291193"/>
          </a:xfrm>
          <a:prstGeom prst="rect">
            <a:avLst/>
          </a:prstGeom>
          <a:solidFill>
            <a:srgbClr val="633276">
              <a:alpha val="66000"/>
            </a:srgbClr>
          </a:solidFill>
          <a:ln>
            <a:solidFill>
              <a:srgbClr val="7030A0"/>
            </a:solidFill>
          </a:ln>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es-CL" dirty="0"/>
          </a:p>
          <a:p>
            <a:endParaRPr lang="es-CL" dirty="0"/>
          </a:p>
          <a:p>
            <a:endParaRPr lang="es-CL" dirty="0"/>
          </a:p>
          <a:p>
            <a:endParaRPr lang="es-CL" dirty="0"/>
          </a:p>
          <a:p>
            <a:endParaRPr lang="es-CL" dirty="0"/>
          </a:p>
          <a:p>
            <a:endParaRPr lang="es-CL" dirty="0"/>
          </a:p>
          <a:p>
            <a:endParaRPr lang="es-CL" dirty="0"/>
          </a:p>
        </p:txBody>
      </p:sp>
      <p:sp>
        <p:nvSpPr>
          <p:cNvPr id="3" name="CuadroTexto 2">
            <a:extLst>
              <a:ext uri="{FF2B5EF4-FFF2-40B4-BE49-F238E27FC236}">
                <a16:creationId xmlns:a16="http://schemas.microsoft.com/office/drawing/2014/main" id="{13A3C5D0-B8EA-482E-832E-C2792C573332}"/>
              </a:ext>
            </a:extLst>
          </p:cNvPr>
          <p:cNvSpPr txBox="1"/>
          <p:nvPr/>
        </p:nvSpPr>
        <p:spPr>
          <a:xfrm>
            <a:off x="1150512" y="4066765"/>
            <a:ext cx="9332891" cy="2123658"/>
          </a:xfrm>
          <a:prstGeom prst="rect">
            <a:avLst/>
          </a:prstGeom>
          <a:noFill/>
        </p:spPr>
        <p:txBody>
          <a:bodyPr wrap="square" rtlCol="0">
            <a:spAutoFit/>
          </a:bodyPr>
          <a:lstStyle/>
          <a:p>
            <a:pPr algn="ctr"/>
            <a:r>
              <a:rPr lang="es-CL" sz="6600" b="1" dirty="0">
                <a:solidFill>
                  <a:schemeClr val="bg1"/>
                </a:solidFill>
                <a:latin typeface="Segoe UI Semibold" panose="020B0702040204020203" pitchFamily="34" charset="0"/>
                <a:cs typeface="Segoe UI Semibold" panose="020B0702040204020203" pitchFamily="34" charset="0"/>
              </a:rPr>
              <a:t>4. Hitos y Próximos pasos</a:t>
            </a:r>
          </a:p>
        </p:txBody>
      </p:sp>
    </p:spTree>
    <p:extLst>
      <p:ext uri="{BB962C8B-B14F-4D97-AF65-F5344CB8AC3E}">
        <p14:creationId xmlns:p14="http://schemas.microsoft.com/office/powerpoint/2010/main" val="200866084"/>
      </p:ext>
    </p:extLst>
  </p:cSld>
  <p:clrMapOvr>
    <a:masterClrMapping/>
  </p:clrMapOvr>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Minola template">
  <a:themeElements>
    <a:clrScheme name="Custom 347">
      <a:dk1>
        <a:srgbClr val="061A22"/>
      </a:dk1>
      <a:lt1>
        <a:srgbClr val="FFFFFF"/>
      </a:lt1>
      <a:dk2>
        <a:srgbClr val="808D8B"/>
      </a:dk2>
      <a:lt2>
        <a:srgbClr val="E7EDEB"/>
      </a:lt2>
      <a:accent1>
        <a:srgbClr val="CCFF67"/>
      </a:accent1>
      <a:accent2>
        <a:srgbClr val="6DD84D"/>
      </a:accent2>
      <a:accent3>
        <a:srgbClr val="17B342"/>
      </a:accent3>
      <a:accent4>
        <a:srgbClr val="009E9A"/>
      </a:accent4>
      <a:accent5>
        <a:srgbClr val="075E68"/>
      </a:accent5>
      <a:accent6>
        <a:srgbClr val="E4FDC4"/>
      </a:accent6>
      <a:hlink>
        <a:srgbClr val="008064"/>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3184</TotalTime>
  <Words>1301</Words>
  <Application>Microsoft Office PowerPoint</Application>
  <PresentationFormat>Panorámica</PresentationFormat>
  <Paragraphs>155</Paragraphs>
  <Slides>23</Slides>
  <Notes>13</Notes>
  <HiddenSlides>0</HiddenSlides>
  <MMClips>0</MMClips>
  <ScaleCrop>false</ScaleCrop>
  <HeadingPairs>
    <vt:vector size="6" baseType="variant">
      <vt:variant>
        <vt:lpstr>Fuentes usadas</vt:lpstr>
      </vt:variant>
      <vt:variant>
        <vt:i4>11</vt:i4>
      </vt:variant>
      <vt:variant>
        <vt:lpstr>Tema</vt:lpstr>
      </vt:variant>
      <vt:variant>
        <vt:i4>2</vt:i4>
      </vt:variant>
      <vt:variant>
        <vt:lpstr>Títulos de diapositiva</vt:lpstr>
      </vt:variant>
      <vt:variant>
        <vt:i4>23</vt:i4>
      </vt:variant>
    </vt:vector>
  </HeadingPairs>
  <TitlesOfParts>
    <vt:vector size="36" baseType="lpstr">
      <vt:lpstr>Arial</vt:lpstr>
      <vt:lpstr>Calibri</vt:lpstr>
      <vt:lpstr>Calibri Light</vt:lpstr>
      <vt:lpstr>Fira Sans Extra Condensed Medium</vt:lpstr>
      <vt:lpstr>GeosansLight</vt:lpstr>
      <vt:lpstr>Roboto</vt:lpstr>
      <vt:lpstr>Roboto Light</vt:lpstr>
      <vt:lpstr>Roboto Slab</vt:lpstr>
      <vt:lpstr>Segoe UI</vt:lpstr>
      <vt:lpstr>Segoe UI Semibold</vt:lpstr>
      <vt:lpstr>Verdana</vt:lpstr>
      <vt:lpstr>Tema de Office</vt:lpstr>
      <vt:lpstr>Minola template</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Política de Innovación</vt:lpstr>
      <vt:lpstr>Presentación de PowerPoint</vt:lpstr>
      <vt:lpstr>Presentación de PowerPoint</vt:lpstr>
      <vt:lpstr>2do hito: Lanzamiento Política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Pablo Borquez</dc:creator>
  <cp:lastModifiedBy>Pablo Borquez</cp:lastModifiedBy>
  <cp:revision>95</cp:revision>
  <cp:lastPrinted>2020-10-30T14:14:52Z</cp:lastPrinted>
  <dcterms:created xsi:type="dcterms:W3CDTF">2020-10-28T15:07:44Z</dcterms:created>
  <dcterms:modified xsi:type="dcterms:W3CDTF">2021-10-14T15:34:12Z</dcterms:modified>
</cp:coreProperties>
</file>